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bookmarkIdSeed="3">
  <p:sldMasterIdLst>
    <p:sldMasterId id="2147483648" r:id="rId1"/>
  </p:sldMasterIdLst>
  <p:notesMasterIdLst>
    <p:notesMasterId r:id="rId26"/>
  </p:notesMasterIdLst>
  <p:sldIdLst>
    <p:sldId id="257" r:id="rId2"/>
    <p:sldId id="258" r:id="rId3"/>
    <p:sldId id="285" r:id="rId4"/>
    <p:sldId id="287" r:id="rId5"/>
    <p:sldId id="288" r:id="rId6"/>
    <p:sldId id="289" r:id="rId7"/>
    <p:sldId id="290" r:id="rId8"/>
    <p:sldId id="291" r:id="rId9"/>
    <p:sldId id="292" r:id="rId10"/>
    <p:sldId id="293" r:id="rId11"/>
    <p:sldId id="294" r:id="rId12"/>
    <p:sldId id="295" r:id="rId13"/>
    <p:sldId id="296" r:id="rId14"/>
    <p:sldId id="297" r:id="rId15"/>
    <p:sldId id="298" r:id="rId16"/>
    <p:sldId id="299" r:id="rId17"/>
    <p:sldId id="286" r:id="rId18"/>
    <p:sldId id="300" r:id="rId19"/>
    <p:sldId id="301" r:id="rId20"/>
    <p:sldId id="302" r:id="rId21"/>
    <p:sldId id="303" r:id="rId22"/>
    <p:sldId id="304" r:id="rId23"/>
    <p:sldId id="305" r:id="rId24"/>
    <p:sldId id="306" r:id="rId25"/>
  </p:sldIdLst>
  <p:sldSz cx="12192000" cy="6858000"/>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005" autoAdjust="0"/>
    <p:restoredTop sz="94660"/>
  </p:normalViewPr>
  <p:slideViewPr>
    <p:cSldViewPr snapToGrid="0">
      <p:cViewPr>
        <p:scale>
          <a:sx n="52" d="100"/>
          <a:sy n="52" d="100"/>
        </p:scale>
        <p:origin x="-510" y="-2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IQ"/>
          </a:p>
        </p:txBody>
      </p:sp>
      <p:sp>
        <p:nvSpPr>
          <p:cNvPr id="3" name="Date Placeholder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B4A47393-4F72-4088-B38E-C1E5D6F7FF8A}" type="datetimeFigureOut">
              <a:rPr lang="ar-IQ" smtClean="0"/>
              <a:t>26/03/1440</a:t>
            </a:fld>
            <a:endParaRPr lang="ar-IQ"/>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IQ"/>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6" name="Footer Placeholder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IQ"/>
          </a:p>
        </p:txBody>
      </p:sp>
      <p:sp>
        <p:nvSpPr>
          <p:cNvPr id="7" name="Slide Number Placeholder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8840A114-3ED4-4079-BD66-D229787543C5}" type="slidenum">
              <a:rPr lang="ar-IQ" smtClean="0"/>
              <a:t>‹#›</a:t>
            </a:fld>
            <a:endParaRPr lang="ar-IQ"/>
          </a:p>
        </p:txBody>
      </p:sp>
    </p:spTree>
    <p:extLst>
      <p:ext uri="{BB962C8B-B14F-4D97-AF65-F5344CB8AC3E}">
        <p14:creationId xmlns:p14="http://schemas.microsoft.com/office/powerpoint/2010/main" val="2374438081"/>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IQ"/>
          </a:p>
        </p:txBody>
      </p:sp>
      <p:sp>
        <p:nvSpPr>
          <p:cNvPr id="4" name="Slide Number Placeholder 3"/>
          <p:cNvSpPr>
            <a:spLocks noGrp="1"/>
          </p:cNvSpPr>
          <p:nvPr>
            <p:ph type="sldNum" sz="quarter" idx="10"/>
          </p:nvPr>
        </p:nvSpPr>
        <p:spPr/>
        <p:txBody>
          <a:bodyPr/>
          <a:lstStyle/>
          <a:p>
            <a:fld id="{9BED49D4-8B61-4495-91FF-328A2CC4D13E}" type="slidenum">
              <a:rPr lang="ar-IQ" smtClean="0"/>
              <a:t>1</a:t>
            </a:fld>
            <a:endParaRPr lang="ar-IQ"/>
          </a:p>
        </p:txBody>
      </p:sp>
    </p:spTree>
    <p:extLst>
      <p:ext uri="{BB962C8B-B14F-4D97-AF65-F5344CB8AC3E}">
        <p14:creationId xmlns:p14="http://schemas.microsoft.com/office/powerpoint/2010/main" val="5019326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IQ"/>
          </a:p>
        </p:txBody>
      </p:sp>
      <p:sp>
        <p:nvSpPr>
          <p:cNvPr id="4" name="Slide Number Placeholder 3"/>
          <p:cNvSpPr>
            <a:spLocks noGrp="1"/>
          </p:cNvSpPr>
          <p:nvPr>
            <p:ph type="sldNum" sz="quarter" idx="10"/>
          </p:nvPr>
        </p:nvSpPr>
        <p:spPr/>
        <p:txBody>
          <a:bodyPr/>
          <a:lstStyle/>
          <a:p>
            <a:fld id="{9BED49D4-8B61-4495-91FF-328A2CC4D13E}" type="slidenum">
              <a:rPr lang="ar-IQ" smtClean="0"/>
              <a:t>10</a:t>
            </a:fld>
            <a:endParaRPr lang="ar-IQ"/>
          </a:p>
        </p:txBody>
      </p:sp>
    </p:spTree>
    <p:extLst>
      <p:ext uri="{BB962C8B-B14F-4D97-AF65-F5344CB8AC3E}">
        <p14:creationId xmlns:p14="http://schemas.microsoft.com/office/powerpoint/2010/main" val="34837554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IQ"/>
          </a:p>
        </p:txBody>
      </p:sp>
      <p:sp>
        <p:nvSpPr>
          <p:cNvPr id="4" name="Slide Number Placeholder 3"/>
          <p:cNvSpPr>
            <a:spLocks noGrp="1"/>
          </p:cNvSpPr>
          <p:nvPr>
            <p:ph type="sldNum" sz="quarter" idx="10"/>
          </p:nvPr>
        </p:nvSpPr>
        <p:spPr/>
        <p:txBody>
          <a:bodyPr/>
          <a:lstStyle/>
          <a:p>
            <a:fld id="{9BED49D4-8B61-4495-91FF-328A2CC4D13E}" type="slidenum">
              <a:rPr lang="ar-IQ" smtClean="0"/>
              <a:t>11</a:t>
            </a:fld>
            <a:endParaRPr lang="ar-IQ"/>
          </a:p>
        </p:txBody>
      </p:sp>
    </p:spTree>
    <p:extLst>
      <p:ext uri="{BB962C8B-B14F-4D97-AF65-F5344CB8AC3E}">
        <p14:creationId xmlns:p14="http://schemas.microsoft.com/office/powerpoint/2010/main" val="38677963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IQ"/>
          </a:p>
        </p:txBody>
      </p:sp>
      <p:sp>
        <p:nvSpPr>
          <p:cNvPr id="4" name="Slide Number Placeholder 3"/>
          <p:cNvSpPr>
            <a:spLocks noGrp="1"/>
          </p:cNvSpPr>
          <p:nvPr>
            <p:ph type="sldNum" sz="quarter" idx="10"/>
          </p:nvPr>
        </p:nvSpPr>
        <p:spPr/>
        <p:txBody>
          <a:bodyPr/>
          <a:lstStyle/>
          <a:p>
            <a:fld id="{9BED49D4-8B61-4495-91FF-328A2CC4D13E}" type="slidenum">
              <a:rPr lang="ar-IQ" smtClean="0"/>
              <a:t>12</a:t>
            </a:fld>
            <a:endParaRPr lang="ar-IQ"/>
          </a:p>
        </p:txBody>
      </p:sp>
    </p:spTree>
    <p:extLst>
      <p:ext uri="{BB962C8B-B14F-4D97-AF65-F5344CB8AC3E}">
        <p14:creationId xmlns:p14="http://schemas.microsoft.com/office/powerpoint/2010/main" val="16618181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IQ"/>
          </a:p>
        </p:txBody>
      </p:sp>
      <p:sp>
        <p:nvSpPr>
          <p:cNvPr id="4" name="Slide Number Placeholder 3"/>
          <p:cNvSpPr>
            <a:spLocks noGrp="1"/>
          </p:cNvSpPr>
          <p:nvPr>
            <p:ph type="sldNum" sz="quarter" idx="10"/>
          </p:nvPr>
        </p:nvSpPr>
        <p:spPr/>
        <p:txBody>
          <a:bodyPr/>
          <a:lstStyle/>
          <a:p>
            <a:fld id="{9BED49D4-8B61-4495-91FF-328A2CC4D13E}" type="slidenum">
              <a:rPr lang="ar-IQ" smtClean="0"/>
              <a:t>13</a:t>
            </a:fld>
            <a:endParaRPr lang="ar-IQ"/>
          </a:p>
        </p:txBody>
      </p:sp>
    </p:spTree>
    <p:extLst>
      <p:ext uri="{BB962C8B-B14F-4D97-AF65-F5344CB8AC3E}">
        <p14:creationId xmlns:p14="http://schemas.microsoft.com/office/powerpoint/2010/main" val="1879809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IQ"/>
          </a:p>
        </p:txBody>
      </p:sp>
      <p:sp>
        <p:nvSpPr>
          <p:cNvPr id="4" name="Slide Number Placeholder 3"/>
          <p:cNvSpPr>
            <a:spLocks noGrp="1"/>
          </p:cNvSpPr>
          <p:nvPr>
            <p:ph type="sldNum" sz="quarter" idx="10"/>
          </p:nvPr>
        </p:nvSpPr>
        <p:spPr/>
        <p:txBody>
          <a:bodyPr/>
          <a:lstStyle/>
          <a:p>
            <a:fld id="{9BED49D4-8B61-4495-91FF-328A2CC4D13E}" type="slidenum">
              <a:rPr lang="ar-IQ" smtClean="0"/>
              <a:t>14</a:t>
            </a:fld>
            <a:endParaRPr lang="ar-IQ"/>
          </a:p>
        </p:txBody>
      </p:sp>
    </p:spTree>
    <p:extLst>
      <p:ext uri="{BB962C8B-B14F-4D97-AF65-F5344CB8AC3E}">
        <p14:creationId xmlns:p14="http://schemas.microsoft.com/office/powerpoint/2010/main" val="12564723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IQ"/>
          </a:p>
        </p:txBody>
      </p:sp>
      <p:sp>
        <p:nvSpPr>
          <p:cNvPr id="4" name="Slide Number Placeholder 3"/>
          <p:cNvSpPr>
            <a:spLocks noGrp="1"/>
          </p:cNvSpPr>
          <p:nvPr>
            <p:ph type="sldNum" sz="quarter" idx="10"/>
          </p:nvPr>
        </p:nvSpPr>
        <p:spPr/>
        <p:txBody>
          <a:bodyPr/>
          <a:lstStyle/>
          <a:p>
            <a:fld id="{9BED49D4-8B61-4495-91FF-328A2CC4D13E}" type="slidenum">
              <a:rPr lang="ar-IQ" smtClean="0"/>
              <a:t>15</a:t>
            </a:fld>
            <a:endParaRPr lang="ar-IQ"/>
          </a:p>
        </p:txBody>
      </p:sp>
    </p:spTree>
    <p:extLst>
      <p:ext uri="{BB962C8B-B14F-4D97-AF65-F5344CB8AC3E}">
        <p14:creationId xmlns:p14="http://schemas.microsoft.com/office/powerpoint/2010/main" val="2225801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IQ"/>
          </a:p>
        </p:txBody>
      </p:sp>
      <p:sp>
        <p:nvSpPr>
          <p:cNvPr id="4" name="Slide Number Placeholder 3"/>
          <p:cNvSpPr>
            <a:spLocks noGrp="1"/>
          </p:cNvSpPr>
          <p:nvPr>
            <p:ph type="sldNum" sz="quarter" idx="10"/>
          </p:nvPr>
        </p:nvSpPr>
        <p:spPr/>
        <p:txBody>
          <a:bodyPr/>
          <a:lstStyle/>
          <a:p>
            <a:fld id="{9BED49D4-8B61-4495-91FF-328A2CC4D13E}" type="slidenum">
              <a:rPr lang="ar-IQ" smtClean="0"/>
              <a:t>16</a:t>
            </a:fld>
            <a:endParaRPr lang="ar-IQ"/>
          </a:p>
        </p:txBody>
      </p:sp>
    </p:spTree>
    <p:extLst>
      <p:ext uri="{BB962C8B-B14F-4D97-AF65-F5344CB8AC3E}">
        <p14:creationId xmlns:p14="http://schemas.microsoft.com/office/powerpoint/2010/main" val="28997936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IQ"/>
          </a:p>
        </p:txBody>
      </p:sp>
      <p:sp>
        <p:nvSpPr>
          <p:cNvPr id="4" name="Slide Number Placeholder 3"/>
          <p:cNvSpPr>
            <a:spLocks noGrp="1"/>
          </p:cNvSpPr>
          <p:nvPr>
            <p:ph type="sldNum" sz="quarter" idx="10"/>
          </p:nvPr>
        </p:nvSpPr>
        <p:spPr/>
        <p:txBody>
          <a:bodyPr/>
          <a:lstStyle/>
          <a:p>
            <a:fld id="{9BED49D4-8B61-4495-91FF-328A2CC4D13E}" type="slidenum">
              <a:rPr lang="ar-IQ" smtClean="0"/>
              <a:t>17</a:t>
            </a:fld>
            <a:endParaRPr lang="ar-IQ"/>
          </a:p>
        </p:txBody>
      </p:sp>
    </p:spTree>
    <p:extLst>
      <p:ext uri="{BB962C8B-B14F-4D97-AF65-F5344CB8AC3E}">
        <p14:creationId xmlns:p14="http://schemas.microsoft.com/office/powerpoint/2010/main" val="1297826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IQ"/>
          </a:p>
        </p:txBody>
      </p:sp>
      <p:sp>
        <p:nvSpPr>
          <p:cNvPr id="4" name="Slide Number Placeholder 3"/>
          <p:cNvSpPr>
            <a:spLocks noGrp="1"/>
          </p:cNvSpPr>
          <p:nvPr>
            <p:ph type="sldNum" sz="quarter" idx="10"/>
          </p:nvPr>
        </p:nvSpPr>
        <p:spPr/>
        <p:txBody>
          <a:bodyPr/>
          <a:lstStyle/>
          <a:p>
            <a:fld id="{9BED49D4-8B61-4495-91FF-328A2CC4D13E}" type="slidenum">
              <a:rPr lang="ar-IQ" smtClean="0"/>
              <a:t>18</a:t>
            </a:fld>
            <a:endParaRPr lang="ar-IQ"/>
          </a:p>
        </p:txBody>
      </p:sp>
    </p:spTree>
    <p:extLst>
      <p:ext uri="{BB962C8B-B14F-4D97-AF65-F5344CB8AC3E}">
        <p14:creationId xmlns:p14="http://schemas.microsoft.com/office/powerpoint/2010/main" val="18218174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IQ"/>
          </a:p>
        </p:txBody>
      </p:sp>
      <p:sp>
        <p:nvSpPr>
          <p:cNvPr id="4" name="Slide Number Placeholder 3"/>
          <p:cNvSpPr>
            <a:spLocks noGrp="1"/>
          </p:cNvSpPr>
          <p:nvPr>
            <p:ph type="sldNum" sz="quarter" idx="10"/>
          </p:nvPr>
        </p:nvSpPr>
        <p:spPr/>
        <p:txBody>
          <a:bodyPr/>
          <a:lstStyle/>
          <a:p>
            <a:fld id="{9BED49D4-8B61-4495-91FF-328A2CC4D13E}" type="slidenum">
              <a:rPr lang="ar-IQ" smtClean="0"/>
              <a:t>19</a:t>
            </a:fld>
            <a:endParaRPr lang="ar-IQ"/>
          </a:p>
        </p:txBody>
      </p:sp>
    </p:spTree>
    <p:extLst>
      <p:ext uri="{BB962C8B-B14F-4D97-AF65-F5344CB8AC3E}">
        <p14:creationId xmlns:p14="http://schemas.microsoft.com/office/powerpoint/2010/main" val="33246611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IQ"/>
          </a:p>
        </p:txBody>
      </p:sp>
      <p:sp>
        <p:nvSpPr>
          <p:cNvPr id="4" name="Slide Number Placeholder 3"/>
          <p:cNvSpPr>
            <a:spLocks noGrp="1"/>
          </p:cNvSpPr>
          <p:nvPr>
            <p:ph type="sldNum" sz="quarter" idx="10"/>
          </p:nvPr>
        </p:nvSpPr>
        <p:spPr/>
        <p:txBody>
          <a:bodyPr/>
          <a:lstStyle/>
          <a:p>
            <a:fld id="{9BED49D4-8B61-4495-91FF-328A2CC4D13E}" type="slidenum">
              <a:rPr lang="ar-IQ" smtClean="0"/>
              <a:t>2</a:t>
            </a:fld>
            <a:endParaRPr lang="ar-IQ"/>
          </a:p>
        </p:txBody>
      </p:sp>
    </p:spTree>
    <p:extLst>
      <p:ext uri="{BB962C8B-B14F-4D97-AF65-F5344CB8AC3E}">
        <p14:creationId xmlns:p14="http://schemas.microsoft.com/office/powerpoint/2010/main" val="35690394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IQ"/>
          </a:p>
        </p:txBody>
      </p:sp>
      <p:sp>
        <p:nvSpPr>
          <p:cNvPr id="4" name="Slide Number Placeholder 3"/>
          <p:cNvSpPr>
            <a:spLocks noGrp="1"/>
          </p:cNvSpPr>
          <p:nvPr>
            <p:ph type="sldNum" sz="quarter" idx="10"/>
          </p:nvPr>
        </p:nvSpPr>
        <p:spPr/>
        <p:txBody>
          <a:bodyPr/>
          <a:lstStyle/>
          <a:p>
            <a:fld id="{9BED49D4-8B61-4495-91FF-328A2CC4D13E}" type="slidenum">
              <a:rPr lang="ar-IQ" smtClean="0"/>
              <a:t>20</a:t>
            </a:fld>
            <a:endParaRPr lang="ar-IQ"/>
          </a:p>
        </p:txBody>
      </p:sp>
    </p:spTree>
    <p:extLst>
      <p:ext uri="{BB962C8B-B14F-4D97-AF65-F5344CB8AC3E}">
        <p14:creationId xmlns:p14="http://schemas.microsoft.com/office/powerpoint/2010/main" val="23194671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IQ"/>
          </a:p>
        </p:txBody>
      </p:sp>
      <p:sp>
        <p:nvSpPr>
          <p:cNvPr id="4" name="Slide Number Placeholder 3"/>
          <p:cNvSpPr>
            <a:spLocks noGrp="1"/>
          </p:cNvSpPr>
          <p:nvPr>
            <p:ph type="sldNum" sz="quarter" idx="10"/>
          </p:nvPr>
        </p:nvSpPr>
        <p:spPr/>
        <p:txBody>
          <a:bodyPr/>
          <a:lstStyle/>
          <a:p>
            <a:fld id="{9BED49D4-8B61-4495-91FF-328A2CC4D13E}" type="slidenum">
              <a:rPr lang="ar-IQ" smtClean="0"/>
              <a:t>21</a:t>
            </a:fld>
            <a:endParaRPr lang="ar-IQ"/>
          </a:p>
        </p:txBody>
      </p:sp>
    </p:spTree>
    <p:extLst>
      <p:ext uri="{BB962C8B-B14F-4D97-AF65-F5344CB8AC3E}">
        <p14:creationId xmlns:p14="http://schemas.microsoft.com/office/powerpoint/2010/main" val="21585954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IQ"/>
          </a:p>
        </p:txBody>
      </p:sp>
      <p:sp>
        <p:nvSpPr>
          <p:cNvPr id="4" name="Slide Number Placeholder 3"/>
          <p:cNvSpPr>
            <a:spLocks noGrp="1"/>
          </p:cNvSpPr>
          <p:nvPr>
            <p:ph type="sldNum" sz="quarter" idx="10"/>
          </p:nvPr>
        </p:nvSpPr>
        <p:spPr/>
        <p:txBody>
          <a:bodyPr/>
          <a:lstStyle/>
          <a:p>
            <a:fld id="{9BED49D4-8B61-4495-91FF-328A2CC4D13E}" type="slidenum">
              <a:rPr lang="ar-IQ" smtClean="0"/>
              <a:t>22</a:t>
            </a:fld>
            <a:endParaRPr lang="ar-IQ"/>
          </a:p>
        </p:txBody>
      </p:sp>
    </p:spTree>
    <p:extLst>
      <p:ext uri="{BB962C8B-B14F-4D97-AF65-F5344CB8AC3E}">
        <p14:creationId xmlns:p14="http://schemas.microsoft.com/office/powerpoint/2010/main" val="28652634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IQ"/>
          </a:p>
        </p:txBody>
      </p:sp>
      <p:sp>
        <p:nvSpPr>
          <p:cNvPr id="4" name="Slide Number Placeholder 3"/>
          <p:cNvSpPr>
            <a:spLocks noGrp="1"/>
          </p:cNvSpPr>
          <p:nvPr>
            <p:ph type="sldNum" sz="quarter" idx="10"/>
          </p:nvPr>
        </p:nvSpPr>
        <p:spPr/>
        <p:txBody>
          <a:bodyPr/>
          <a:lstStyle/>
          <a:p>
            <a:fld id="{9BED49D4-8B61-4495-91FF-328A2CC4D13E}" type="slidenum">
              <a:rPr lang="ar-IQ" smtClean="0"/>
              <a:t>23</a:t>
            </a:fld>
            <a:endParaRPr lang="ar-IQ"/>
          </a:p>
        </p:txBody>
      </p:sp>
    </p:spTree>
    <p:extLst>
      <p:ext uri="{BB962C8B-B14F-4D97-AF65-F5344CB8AC3E}">
        <p14:creationId xmlns:p14="http://schemas.microsoft.com/office/powerpoint/2010/main" val="324803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IQ"/>
          </a:p>
        </p:txBody>
      </p:sp>
      <p:sp>
        <p:nvSpPr>
          <p:cNvPr id="4" name="Slide Number Placeholder 3"/>
          <p:cNvSpPr>
            <a:spLocks noGrp="1"/>
          </p:cNvSpPr>
          <p:nvPr>
            <p:ph type="sldNum" sz="quarter" idx="10"/>
          </p:nvPr>
        </p:nvSpPr>
        <p:spPr/>
        <p:txBody>
          <a:bodyPr/>
          <a:lstStyle/>
          <a:p>
            <a:fld id="{9BED49D4-8B61-4495-91FF-328A2CC4D13E}" type="slidenum">
              <a:rPr lang="ar-IQ" smtClean="0"/>
              <a:t>24</a:t>
            </a:fld>
            <a:endParaRPr lang="ar-IQ"/>
          </a:p>
        </p:txBody>
      </p:sp>
    </p:spTree>
    <p:extLst>
      <p:ext uri="{BB962C8B-B14F-4D97-AF65-F5344CB8AC3E}">
        <p14:creationId xmlns:p14="http://schemas.microsoft.com/office/powerpoint/2010/main" val="6251443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IQ"/>
          </a:p>
        </p:txBody>
      </p:sp>
      <p:sp>
        <p:nvSpPr>
          <p:cNvPr id="4" name="Slide Number Placeholder 3"/>
          <p:cNvSpPr>
            <a:spLocks noGrp="1"/>
          </p:cNvSpPr>
          <p:nvPr>
            <p:ph type="sldNum" sz="quarter" idx="10"/>
          </p:nvPr>
        </p:nvSpPr>
        <p:spPr/>
        <p:txBody>
          <a:bodyPr/>
          <a:lstStyle/>
          <a:p>
            <a:fld id="{9BED49D4-8B61-4495-91FF-328A2CC4D13E}" type="slidenum">
              <a:rPr lang="ar-IQ" smtClean="0"/>
              <a:t>3</a:t>
            </a:fld>
            <a:endParaRPr lang="ar-IQ"/>
          </a:p>
        </p:txBody>
      </p:sp>
    </p:spTree>
    <p:extLst>
      <p:ext uri="{BB962C8B-B14F-4D97-AF65-F5344CB8AC3E}">
        <p14:creationId xmlns:p14="http://schemas.microsoft.com/office/powerpoint/2010/main" val="26613795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IQ"/>
          </a:p>
        </p:txBody>
      </p:sp>
      <p:sp>
        <p:nvSpPr>
          <p:cNvPr id="4" name="Slide Number Placeholder 3"/>
          <p:cNvSpPr>
            <a:spLocks noGrp="1"/>
          </p:cNvSpPr>
          <p:nvPr>
            <p:ph type="sldNum" sz="quarter" idx="10"/>
          </p:nvPr>
        </p:nvSpPr>
        <p:spPr/>
        <p:txBody>
          <a:bodyPr/>
          <a:lstStyle/>
          <a:p>
            <a:fld id="{9BED49D4-8B61-4495-91FF-328A2CC4D13E}" type="slidenum">
              <a:rPr lang="ar-IQ" smtClean="0"/>
              <a:t>4</a:t>
            </a:fld>
            <a:endParaRPr lang="ar-IQ"/>
          </a:p>
        </p:txBody>
      </p:sp>
    </p:spTree>
    <p:extLst>
      <p:ext uri="{BB962C8B-B14F-4D97-AF65-F5344CB8AC3E}">
        <p14:creationId xmlns:p14="http://schemas.microsoft.com/office/powerpoint/2010/main" val="41247304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IQ"/>
          </a:p>
        </p:txBody>
      </p:sp>
      <p:sp>
        <p:nvSpPr>
          <p:cNvPr id="4" name="Slide Number Placeholder 3"/>
          <p:cNvSpPr>
            <a:spLocks noGrp="1"/>
          </p:cNvSpPr>
          <p:nvPr>
            <p:ph type="sldNum" sz="quarter" idx="10"/>
          </p:nvPr>
        </p:nvSpPr>
        <p:spPr/>
        <p:txBody>
          <a:bodyPr/>
          <a:lstStyle/>
          <a:p>
            <a:fld id="{9BED49D4-8B61-4495-91FF-328A2CC4D13E}" type="slidenum">
              <a:rPr lang="ar-IQ" smtClean="0"/>
              <a:t>5</a:t>
            </a:fld>
            <a:endParaRPr lang="ar-IQ"/>
          </a:p>
        </p:txBody>
      </p:sp>
    </p:spTree>
    <p:extLst>
      <p:ext uri="{BB962C8B-B14F-4D97-AF65-F5344CB8AC3E}">
        <p14:creationId xmlns:p14="http://schemas.microsoft.com/office/powerpoint/2010/main" val="38742463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IQ"/>
          </a:p>
        </p:txBody>
      </p:sp>
      <p:sp>
        <p:nvSpPr>
          <p:cNvPr id="4" name="Slide Number Placeholder 3"/>
          <p:cNvSpPr>
            <a:spLocks noGrp="1"/>
          </p:cNvSpPr>
          <p:nvPr>
            <p:ph type="sldNum" sz="quarter" idx="10"/>
          </p:nvPr>
        </p:nvSpPr>
        <p:spPr/>
        <p:txBody>
          <a:bodyPr/>
          <a:lstStyle/>
          <a:p>
            <a:fld id="{9BED49D4-8B61-4495-91FF-328A2CC4D13E}" type="slidenum">
              <a:rPr lang="ar-IQ" smtClean="0"/>
              <a:t>6</a:t>
            </a:fld>
            <a:endParaRPr lang="ar-IQ"/>
          </a:p>
        </p:txBody>
      </p:sp>
    </p:spTree>
    <p:extLst>
      <p:ext uri="{BB962C8B-B14F-4D97-AF65-F5344CB8AC3E}">
        <p14:creationId xmlns:p14="http://schemas.microsoft.com/office/powerpoint/2010/main" val="24917517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IQ"/>
          </a:p>
        </p:txBody>
      </p:sp>
      <p:sp>
        <p:nvSpPr>
          <p:cNvPr id="4" name="Slide Number Placeholder 3"/>
          <p:cNvSpPr>
            <a:spLocks noGrp="1"/>
          </p:cNvSpPr>
          <p:nvPr>
            <p:ph type="sldNum" sz="quarter" idx="10"/>
          </p:nvPr>
        </p:nvSpPr>
        <p:spPr/>
        <p:txBody>
          <a:bodyPr/>
          <a:lstStyle/>
          <a:p>
            <a:fld id="{9BED49D4-8B61-4495-91FF-328A2CC4D13E}" type="slidenum">
              <a:rPr lang="ar-IQ" smtClean="0"/>
              <a:t>7</a:t>
            </a:fld>
            <a:endParaRPr lang="ar-IQ"/>
          </a:p>
        </p:txBody>
      </p:sp>
    </p:spTree>
    <p:extLst>
      <p:ext uri="{BB962C8B-B14F-4D97-AF65-F5344CB8AC3E}">
        <p14:creationId xmlns:p14="http://schemas.microsoft.com/office/powerpoint/2010/main" val="17926762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IQ"/>
          </a:p>
        </p:txBody>
      </p:sp>
      <p:sp>
        <p:nvSpPr>
          <p:cNvPr id="4" name="Slide Number Placeholder 3"/>
          <p:cNvSpPr>
            <a:spLocks noGrp="1"/>
          </p:cNvSpPr>
          <p:nvPr>
            <p:ph type="sldNum" sz="quarter" idx="10"/>
          </p:nvPr>
        </p:nvSpPr>
        <p:spPr/>
        <p:txBody>
          <a:bodyPr/>
          <a:lstStyle/>
          <a:p>
            <a:fld id="{9BED49D4-8B61-4495-91FF-328A2CC4D13E}" type="slidenum">
              <a:rPr lang="ar-IQ" smtClean="0"/>
              <a:t>8</a:t>
            </a:fld>
            <a:endParaRPr lang="ar-IQ"/>
          </a:p>
        </p:txBody>
      </p:sp>
    </p:spTree>
    <p:extLst>
      <p:ext uri="{BB962C8B-B14F-4D97-AF65-F5344CB8AC3E}">
        <p14:creationId xmlns:p14="http://schemas.microsoft.com/office/powerpoint/2010/main" val="29723573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IQ"/>
          </a:p>
        </p:txBody>
      </p:sp>
      <p:sp>
        <p:nvSpPr>
          <p:cNvPr id="4" name="Slide Number Placeholder 3"/>
          <p:cNvSpPr>
            <a:spLocks noGrp="1"/>
          </p:cNvSpPr>
          <p:nvPr>
            <p:ph type="sldNum" sz="quarter" idx="10"/>
          </p:nvPr>
        </p:nvSpPr>
        <p:spPr/>
        <p:txBody>
          <a:bodyPr/>
          <a:lstStyle/>
          <a:p>
            <a:fld id="{9BED49D4-8B61-4495-91FF-328A2CC4D13E}" type="slidenum">
              <a:rPr lang="ar-IQ" smtClean="0"/>
              <a:t>9</a:t>
            </a:fld>
            <a:endParaRPr lang="ar-IQ"/>
          </a:p>
        </p:txBody>
      </p:sp>
    </p:spTree>
    <p:extLst>
      <p:ext uri="{BB962C8B-B14F-4D97-AF65-F5344CB8AC3E}">
        <p14:creationId xmlns:p14="http://schemas.microsoft.com/office/powerpoint/2010/main" val="24032841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ar-IQ"/>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p>
            <a:fld id="{EAC780E9-ABB8-4C07-8495-5EADBC1803AB}" type="datetimeFigureOut">
              <a:rPr lang="ar-IQ" smtClean="0"/>
              <a:t>26/03/1440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03B9A33F-7FAD-42D0-93DB-333120C90677}" type="slidenum">
              <a:rPr lang="ar-IQ" smtClean="0"/>
              <a:t>‹#›</a:t>
            </a:fld>
            <a:endParaRPr lang="ar-IQ"/>
          </a:p>
        </p:txBody>
      </p:sp>
    </p:spTree>
    <p:extLst>
      <p:ext uri="{BB962C8B-B14F-4D97-AF65-F5344CB8AC3E}">
        <p14:creationId xmlns:p14="http://schemas.microsoft.com/office/powerpoint/2010/main" val="38124584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EAC780E9-ABB8-4C07-8495-5EADBC1803AB}" type="datetimeFigureOut">
              <a:rPr lang="ar-IQ" smtClean="0"/>
              <a:t>26/03/1440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03B9A33F-7FAD-42D0-93DB-333120C90677}" type="slidenum">
              <a:rPr lang="ar-IQ" smtClean="0"/>
              <a:t>‹#›</a:t>
            </a:fld>
            <a:endParaRPr lang="ar-IQ"/>
          </a:p>
        </p:txBody>
      </p:sp>
    </p:spTree>
    <p:extLst>
      <p:ext uri="{BB962C8B-B14F-4D97-AF65-F5344CB8AC3E}">
        <p14:creationId xmlns:p14="http://schemas.microsoft.com/office/powerpoint/2010/main" val="1967886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EAC780E9-ABB8-4C07-8495-5EADBC1803AB}" type="datetimeFigureOut">
              <a:rPr lang="ar-IQ" smtClean="0"/>
              <a:t>26/03/1440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03B9A33F-7FAD-42D0-93DB-333120C90677}" type="slidenum">
              <a:rPr lang="ar-IQ" smtClean="0"/>
              <a:t>‹#›</a:t>
            </a:fld>
            <a:endParaRPr lang="ar-IQ"/>
          </a:p>
        </p:txBody>
      </p:sp>
    </p:spTree>
    <p:extLst>
      <p:ext uri="{BB962C8B-B14F-4D97-AF65-F5344CB8AC3E}">
        <p14:creationId xmlns:p14="http://schemas.microsoft.com/office/powerpoint/2010/main" val="1629905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EAC780E9-ABB8-4C07-8495-5EADBC1803AB}" type="datetimeFigureOut">
              <a:rPr lang="ar-IQ" smtClean="0"/>
              <a:t>26/03/1440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03B9A33F-7FAD-42D0-93DB-333120C90677}" type="slidenum">
              <a:rPr lang="ar-IQ" smtClean="0"/>
              <a:t>‹#›</a:t>
            </a:fld>
            <a:endParaRPr lang="ar-IQ"/>
          </a:p>
        </p:txBody>
      </p:sp>
    </p:spTree>
    <p:extLst>
      <p:ext uri="{BB962C8B-B14F-4D97-AF65-F5344CB8AC3E}">
        <p14:creationId xmlns:p14="http://schemas.microsoft.com/office/powerpoint/2010/main" val="2780704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ar-IQ"/>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C780E9-ABB8-4C07-8495-5EADBC1803AB}" type="datetimeFigureOut">
              <a:rPr lang="ar-IQ" smtClean="0"/>
              <a:t>26/03/1440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03B9A33F-7FAD-42D0-93DB-333120C90677}" type="slidenum">
              <a:rPr lang="ar-IQ" smtClean="0"/>
              <a:t>‹#›</a:t>
            </a:fld>
            <a:endParaRPr lang="ar-IQ"/>
          </a:p>
        </p:txBody>
      </p:sp>
    </p:spTree>
    <p:extLst>
      <p:ext uri="{BB962C8B-B14F-4D97-AF65-F5344CB8AC3E}">
        <p14:creationId xmlns:p14="http://schemas.microsoft.com/office/powerpoint/2010/main" val="2437348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p>
            <a:fld id="{EAC780E9-ABB8-4C07-8495-5EADBC1803AB}" type="datetimeFigureOut">
              <a:rPr lang="ar-IQ" smtClean="0"/>
              <a:t>26/03/1440</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03B9A33F-7FAD-42D0-93DB-333120C90677}" type="slidenum">
              <a:rPr lang="ar-IQ" smtClean="0"/>
              <a:t>‹#›</a:t>
            </a:fld>
            <a:endParaRPr lang="ar-IQ"/>
          </a:p>
        </p:txBody>
      </p:sp>
    </p:spTree>
    <p:extLst>
      <p:ext uri="{BB962C8B-B14F-4D97-AF65-F5344CB8AC3E}">
        <p14:creationId xmlns:p14="http://schemas.microsoft.com/office/powerpoint/2010/main" val="3306723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ar-IQ"/>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p>
            <a:fld id="{EAC780E9-ABB8-4C07-8495-5EADBC1803AB}" type="datetimeFigureOut">
              <a:rPr lang="ar-IQ" smtClean="0"/>
              <a:t>26/03/1440</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03B9A33F-7FAD-42D0-93DB-333120C90677}" type="slidenum">
              <a:rPr lang="ar-IQ" smtClean="0"/>
              <a:t>‹#›</a:t>
            </a:fld>
            <a:endParaRPr lang="ar-IQ"/>
          </a:p>
        </p:txBody>
      </p:sp>
    </p:spTree>
    <p:extLst>
      <p:ext uri="{BB962C8B-B14F-4D97-AF65-F5344CB8AC3E}">
        <p14:creationId xmlns:p14="http://schemas.microsoft.com/office/powerpoint/2010/main" val="1586469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p>
            <a:fld id="{EAC780E9-ABB8-4C07-8495-5EADBC1803AB}" type="datetimeFigureOut">
              <a:rPr lang="ar-IQ" smtClean="0"/>
              <a:t>26/03/1440</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03B9A33F-7FAD-42D0-93DB-333120C90677}" type="slidenum">
              <a:rPr lang="ar-IQ" smtClean="0"/>
              <a:t>‹#›</a:t>
            </a:fld>
            <a:endParaRPr lang="ar-IQ"/>
          </a:p>
        </p:txBody>
      </p:sp>
    </p:spTree>
    <p:extLst>
      <p:ext uri="{BB962C8B-B14F-4D97-AF65-F5344CB8AC3E}">
        <p14:creationId xmlns:p14="http://schemas.microsoft.com/office/powerpoint/2010/main" val="4143436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C780E9-ABB8-4C07-8495-5EADBC1803AB}" type="datetimeFigureOut">
              <a:rPr lang="ar-IQ" smtClean="0"/>
              <a:t>26/03/1440</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03B9A33F-7FAD-42D0-93DB-333120C90677}" type="slidenum">
              <a:rPr lang="ar-IQ" smtClean="0"/>
              <a:t>‹#›</a:t>
            </a:fld>
            <a:endParaRPr lang="ar-IQ"/>
          </a:p>
        </p:txBody>
      </p:sp>
    </p:spTree>
    <p:extLst>
      <p:ext uri="{BB962C8B-B14F-4D97-AF65-F5344CB8AC3E}">
        <p14:creationId xmlns:p14="http://schemas.microsoft.com/office/powerpoint/2010/main" val="998391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ar-IQ"/>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C780E9-ABB8-4C07-8495-5EADBC1803AB}" type="datetimeFigureOut">
              <a:rPr lang="ar-IQ" smtClean="0"/>
              <a:t>26/03/1440</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03B9A33F-7FAD-42D0-93DB-333120C90677}" type="slidenum">
              <a:rPr lang="ar-IQ" smtClean="0"/>
              <a:t>‹#›</a:t>
            </a:fld>
            <a:endParaRPr lang="ar-IQ"/>
          </a:p>
        </p:txBody>
      </p:sp>
    </p:spTree>
    <p:extLst>
      <p:ext uri="{BB962C8B-B14F-4D97-AF65-F5344CB8AC3E}">
        <p14:creationId xmlns:p14="http://schemas.microsoft.com/office/powerpoint/2010/main" val="1409613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ar-IQ"/>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C780E9-ABB8-4C07-8495-5EADBC1803AB}" type="datetimeFigureOut">
              <a:rPr lang="ar-IQ" smtClean="0"/>
              <a:t>26/03/1440</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03B9A33F-7FAD-42D0-93DB-333120C90677}" type="slidenum">
              <a:rPr lang="ar-IQ" smtClean="0"/>
              <a:t>‹#›</a:t>
            </a:fld>
            <a:endParaRPr lang="ar-IQ"/>
          </a:p>
        </p:txBody>
      </p:sp>
    </p:spTree>
    <p:extLst>
      <p:ext uri="{BB962C8B-B14F-4D97-AF65-F5344CB8AC3E}">
        <p14:creationId xmlns:p14="http://schemas.microsoft.com/office/powerpoint/2010/main" val="28791528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20">
          <a:fgClr>
            <a:schemeClr val="accent1"/>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ar-IQ"/>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AC780E9-ABB8-4C07-8495-5EADBC1803AB}" type="datetimeFigureOut">
              <a:rPr lang="ar-IQ" smtClean="0"/>
              <a:t>26/03/1440</a:t>
            </a:fld>
            <a:endParaRPr lang="ar-IQ"/>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3B9A33F-7FAD-42D0-93DB-333120C90677}" type="slidenum">
              <a:rPr lang="ar-IQ" smtClean="0"/>
              <a:t>‹#›</a:t>
            </a:fld>
            <a:endParaRPr lang="ar-IQ"/>
          </a:p>
        </p:txBody>
      </p:sp>
    </p:spTree>
    <p:extLst>
      <p:ext uri="{BB962C8B-B14F-4D97-AF65-F5344CB8AC3E}">
        <p14:creationId xmlns:p14="http://schemas.microsoft.com/office/powerpoint/2010/main" val="19514721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2.gif"/><Relationship Id="rId5" Type="http://schemas.openxmlformats.org/officeDocument/2006/relationships/image" Target="../media/image21.gif"/><Relationship Id="rId4" Type="http://schemas.openxmlformats.org/officeDocument/2006/relationships/image" Target="../media/image20.gif"/></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4.gif"/></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hyperlink" Target="http://www.umich.edu/~elements/5e/02chap/summary.html#sec4" TargetMode="External"/><Relationship Id="rId3" Type="http://schemas.openxmlformats.org/officeDocument/2006/relationships/hyperlink" Target="http://www.umich.edu/~elements/5e/02chap/summary.html" TargetMode="External"/><Relationship Id="rId7" Type="http://schemas.openxmlformats.org/officeDocument/2006/relationships/hyperlink" Target="http://www.umich.edu/~elements/5e/02chap/summary.html#sec3"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www.umich.edu/~elements/5e/02chap/summary.html#sec2" TargetMode="External"/><Relationship Id="rId5" Type="http://schemas.openxmlformats.org/officeDocument/2006/relationships/hyperlink" Target="http://www.umich.edu/~elements/5e/02chap/summary.html#sec5" TargetMode="External"/><Relationship Id="rId10" Type="http://schemas.openxmlformats.org/officeDocument/2006/relationships/hyperlink" Target="http://www.umich.edu/~elements/5e/02chap/summary.html#sec7" TargetMode="External"/><Relationship Id="rId4" Type="http://schemas.openxmlformats.org/officeDocument/2006/relationships/hyperlink" Target="http://www.umich.edu/~elements/5e/02chap/summary.html#sec1" TargetMode="External"/><Relationship Id="rId9" Type="http://schemas.openxmlformats.org/officeDocument/2006/relationships/hyperlink" Target="http://www.umich.edu/~elements/5e/02chap/summary.html#sec6"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www.umich.edu/~elements/5e/02chap/summary.html#top" TargetMode="External"/><Relationship Id="rId7"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4.gif"/></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6.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8"/>
          <p:cNvGrpSpPr>
            <a:grpSpLocks/>
          </p:cNvGrpSpPr>
          <p:nvPr/>
        </p:nvGrpSpPr>
        <p:grpSpPr bwMode="auto">
          <a:xfrm>
            <a:off x="0" y="6553632"/>
            <a:ext cx="12192000" cy="304800"/>
            <a:chOff x="0" y="4112"/>
            <a:chExt cx="7680" cy="192"/>
          </a:xfrm>
        </p:grpSpPr>
        <p:sp>
          <p:nvSpPr>
            <p:cNvPr id="5" name="Rectangle 9"/>
            <p:cNvSpPr>
              <a:spLocks noChangeArrowheads="1"/>
            </p:cNvSpPr>
            <p:nvPr/>
          </p:nvSpPr>
          <p:spPr bwMode="auto">
            <a:xfrm>
              <a:off x="1920" y="4112"/>
              <a:ext cx="5760" cy="192"/>
            </a:xfrm>
            <a:prstGeom prst="rect">
              <a:avLst/>
            </a:prstGeom>
            <a:solidFill>
              <a:srgbClr val="F0E25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C6080"/>
                </a:buClr>
                <a:buFont typeface="Times" panose="02020603050405020304" pitchFamily="18" charset="0"/>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ar-IQ" sz="2400"/>
            </a:p>
          </p:txBody>
        </p:sp>
        <p:sp>
          <p:nvSpPr>
            <p:cNvPr id="6" name="Date Placeholder 3"/>
            <p:cNvSpPr>
              <a:spLocks/>
            </p:cNvSpPr>
            <p:nvPr/>
          </p:nvSpPr>
          <p:spPr bwMode="auto">
            <a:xfrm>
              <a:off x="0" y="4121"/>
              <a:ext cx="2640" cy="176"/>
            </a:xfrm>
            <a:prstGeom prst="rect">
              <a:avLst/>
            </a:prstGeom>
            <a:solidFill>
              <a:srgbClr val="F0E25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0C6080"/>
                </a:buClr>
                <a:buFont typeface="Times" panose="02020603050405020304" pitchFamily="18" charset="0"/>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l" eaLnBrk="1" hangingPunct="1">
                <a:spcBef>
                  <a:spcPct val="0"/>
                </a:spcBef>
                <a:buClrTx/>
                <a:buFontTx/>
                <a:buNone/>
              </a:pPr>
              <a:r>
                <a:rPr lang="en-US" sz="1200" dirty="0">
                  <a:latin typeface="Times New Roman" panose="02020603050405020304" pitchFamily="18" charset="0"/>
                  <a:cs typeface="Times New Roman" panose="02020603050405020304" pitchFamily="18" charset="0"/>
                </a:rPr>
                <a:t>Salah N. </a:t>
              </a:r>
              <a:r>
                <a:rPr lang="en-US" sz="1200" dirty="0" err="1">
                  <a:latin typeface="Times New Roman" panose="02020603050405020304" pitchFamily="18" charset="0"/>
                  <a:cs typeface="Times New Roman" panose="02020603050405020304" pitchFamily="18" charset="0"/>
                </a:rPr>
                <a:t>Farhan</a:t>
              </a:r>
              <a:r>
                <a:rPr lang="en-US" sz="1200" dirty="0">
                  <a:latin typeface="Times New Roman" panose="02020603050405020304" pitchFamily="18" charset="0"/>
                  <a:cs typeface="Times New Roman" panose="02020603050405020304" pitchFamily="18" charset="0"/>
                </a:rPr>
                <a:t>  College of Engineering  </a:t>
              </a:r>
              <a:r>
                <a:rPr lang="en-US" sz="1200" dirty="0" err="1">
                  <a:latin typeface="Times New Roman" panose="02020603050405020304" pitchFamily="18" charset="0"/>
                  <a:cs typeface="Times New Roman" panose="02020603050405020304" pitchFamily="18" charset="0"/>
                </a:rPr>
                <a:t>Diyala</a:t>
              </a:r>
              <a:r>
                <a:rPr lang="en-US" sz="1200" dirty="0">
                  <a:latin typeface="Times New Roman" panose="02020603050405020304" pitchFamily="18" charset="0"/>
                  <a:cs typeface="Times New Roman" panose="02020603050405020304" pitchFamily="18" charset="0"/>
                </a:rPr>
                <a:t> University</a:t>
              </a:r>
            </a:p>
          </p:txBody>
        </p:sp>
      </p:grpSp>
      <p:sp>
        <p:nvSpPr>
          <p:cNvPr id="7" name="Rectangle 11"/>
          <p:cNvSpPr>
            <a:spLocks noChangeArrowheads="1"/>
          </p:cNvSpPr>
          <p:nvPr/>
        </p:nvSpPr>
        <p:spPr bwMode="auto">
          <a:xfrm>
            <a:off x="0" y="0"/>
            <a:ext cx="12192000" cy="304800"/>
          </a:xfrm>
          <a:prstGeom prst="rect">
            <a:avLst/>
          </a:prstGeom>
          <a:solidFill>
            <a:srgbClr val="31006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C6080"/>
              </a:buClr>
              <a:buFont typeface="Times" panose="02020603050405020304" pitchFamily="18" charset="0"/>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l">
              <a:spcBef>
                <a:spcPct val="0"/>
              </a:spcBef>
              <a:buClrTx/>
              <a:buFontTx/>
              <a:buNone/>
            </a:pPr>
            <a:r>
              <a:rPr lang="en-US" sz="2400" b="1" dirty="0">
                <a:solidFill>
                  <a:srgbClr val="FFFF00"/>
                </a:solidFill>
              </a:rPr>
              <a:t>Fundamentals of </a:t>
            </a:r>
            <a:r>
              <a:rPr lang="en-US" sz="2400" b="1" dirty="0" smtClean="0">
                <a:solidFill>
                  <a:srgbClr val="FFFF00"/>
                </a:solidFill>
              </a:rPr>
              <a:t>CRE   </a:t>
            </a:r>
            <a:endParaRPr lang="ar-IQ" sz="2400" dirty="0">
              <a:solidFill>
                <a:srgbClr val="FFFF00"/>
              </a:solidFill>
            </a:endParaRPr>
          </a:p>
        </p:txBody>
      </p:sp>
      <p:sp>
        <p:nvSpPr>
          <p:cNvPr id="8" name="Rectangle 7"/>
          <p:cNvSpPr/>
          <p:nvPr/>
        </p:nvSpPr>
        <p:spPr>
          <a:xfrm>
            <a:off x="2819400" y="1371601"/>
            <a:ext cx="6096000" cy="3766929"/>
          </a:xfrm>
          <a:prstGeom prst="rect">
            <a:avLst/>
          </a:prstGeom>
        </p:spPr>
        <p:txBody>
          <a:bodyPr wrap="square">
            <a:spAutoFit/>
          </a:bodyPr>
          <a:lstStyle/>
          <a:p>
            <a:pPr algn="ctr">
              <a:lnSpc>
                <a:spcPct val="107000"/>
              </a:lnSpc>
              <a:spcAft>
                <a:spcPts val="800"/>
              </a:spcAft>
            </a:pPr>
            <a:r>
              <a:rPr lang="en-US" sz="3200" b="1" dirty="0" smtClean="0">
                <a:latin typeface="Times New Roman" panose="02020603050405020304" pitchFamily="18" charset="0"/>
                <a:ea typeface="Calibri" panose="020F0502020204030204" pitchFamily="34" charset="0"/>
                <a:cs typeface="Arial" panose="020B0604020202020204" pitchFamily="34" charset="0"/>
              </a:rPr>
              <a:t>Chemical Reaction Engineering</a:t>
            </a:r>
            <a:endParaRPr lang="en-US" sz="1400" dirty="0">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pPr>
            <a:r>
              <a:rPr lang="en-US" sz="3200" b="1" dirty="0">
                <a:latin typeface="Times New Roman" panose="02020603050405020304" pitchFamily="18" charset="0"/>
                <a:ea typeface="Calibri" panose="020F0502020204030204" pitchFamily="34" charset="0"/>
                <a:cs typeface="Arial" panose="020B0604020202020204" pitchFamily="34" charset="0"/>
              </a:rPr>
              <a:t>By</a:t>
            </a:r>
            <a:endParaRPr lang="en-US" sz="1400" dirty="0">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pPr>
            <a:r>
              <a:rPr lang="en-US" sz="3200" b="1" dirty="0" err="1">
                <a:latin typeface="Times New Roman" panose="02020603050405020304" pitchFamily="18" charset="0"/>
                <a:ea typeface="Calibri" panose="020F0502020204030204" pitchFamily="34" charset="0"/>
                <a:cs typeface="Arial" panose="020B0604020202020204" pitchFamily="34" charset="0"/>
              </a:rPr>
              <a:t>Dr</a:t>
            </a:r>
            <a:r>
              <a:rPr lang="en-US" sz="3200" b="1" dirty="0">
                <a:latin typeface="Times New Roman" panose="02020603050405020304" pitchFamily="18" charset="0"/>
                <a:ea typeface="Calibri" panose="020F0502020204030204" pitchFamily="34" charset="0"/>
                <a:cs typeface="Arial" panose="020B0604020202020204" pitchFamily="34" charset="0"/>
              </a:rPr>
              <a:t> Salah N. </a:t>
            </a:r>
            <a:r>
              <a:rPr lang="en-US" sz="3200" b="1" dirty="0" err="1">
                <a:latin typeface="Times New Roman" panose="02020603050405020304" pitchFamily="18" charset="0"/>
                <a:ea typeface="Calibri" panose="020F0502020204030204" pitchFamily="34" charset="0"/>
                <a:cs typeface="Arial" panose="020B0604020202020204" pitchFamily="34" charset="0"/>
              </a:rPr>
              <a:t>Farhan</a:t>
            </a:r>
            <a:endParaRPr lang="en-US" sz="1400" dirty="0">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pPr>
            <a:r>
              <a:rPr lang="en-US" sz="3200" b="1" dirty="0">
                <a:latin typeface="Times New Roman" panose="02020603050405020304" pitchFamily="18" charset="0"/>
                <a:ea typeface="Calibri" panose="020F0502020204030204" pitchFamily="34" charset="0"/>
                <a:cs typeface="Arial" panose="020B0604020202020204" pitchFamily="34" charset="0"/>
              </a:rPr>
              <a:t>Senior lecturer. Chem. Eng. Dept.</a:t>
            </a:r>
            <a:endParaRPr lang="en-US" sz="1400" dirty="0">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pPr>
            <a:r>
              <a:rPr lang="en-US" sz="3200" b="1" dirty="0">
                <a:latin typeface="Times New Roman" panose="02020603050405020304" pitchFamily="18" charset="0"/>
                <a:ea typeface="Calibri" panose="020F0502020204030204" pitchFamily="34" charset="0"/>
                <a:cs typeface="Arial" panose="020B0604020202020204" pitchFamily="34" charset="0"/>
              </a:rPr>
              <a:t>College of Engineering</a:t>
            </a:r>
            <a:endParaRPr lang="en-US" sz="1400" dirty="0">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pPr>
            <a:r>
              <a:rPr lang="en-US" sz="3200" b="1" dirty="0">
                <a:latin typeface="Times New Roman" panose="02020603050405020304" pitchFamily="18" charset="0"/>
                <a:ea typeface="Calibri" panose="020F0502020204030204" pitchFamily="34" charset="0"/>
                <a:cs typeface="Arial" panose="020B0604020202020204" pitchFamily="34" charset="0"/>
              </a:rPr>
              <a:t>University of </a:t>
            </a:r>
            <a:r>
              <a:rPr lang="en-US" sz="3200" b="1" dirty="0" err="1">
                <a:latin typeface="Times New Roman" panose="02020603050405020304" pitchFamily="18" charset="0"/>
                <a:ea typeface="Calibri" panose="020F0502020204030204" pitchFamily="34" charset="0"/>
                <a:cs typeface="Arial" panose="020B0604020202020204" pitchFamily="34" charset="0"/>
              </a:rPr>
              <a:t>Diyala</a:t>
            </a:r>
            <a:endParaRPr lang="en-US" sz="1400" dirty="0">
              <a:latin typeface="Calibri" panose="020F0502020204030204" pitchFamily="34" charset="0"/>
              <a:ea typeface="Calibri" panose="020F0502020204030204" pitchFamily="34" charset="0"/>
              <a:cs typeface="Arial" panose="020B0604020202020204" pitchFamily="34" charset="0"/>
            </a:endParaRPr>
          </a:p>
        </p:txBody>
      </p:sp>
      <p:sp>
        <p:nvSpPr>
          <p:cNvPr id="13" name="Slide Number Placeholder 12"/>
          <p:cNvSpPr>
            <a:spLocks noGrp="1"/>
          </p:cNvSpPr>
          <p:nvPr>
            <p:ph type="sldNum" sz="quarter" idx="12"/>
          </p:nvPr>
        </p:nvSpPr>
        <p:spPr/>
        <p:txBody>
          <a:bodyPr/>
          <a:lstStyle/>
          <a:p>
            <a:fld id="{B6F15528-21DE-4FAA-801E-634DDDAF4B2B}" type="slidenum">
              <a:rPr lang="en-US" smtClean="0"/>
              <a:pPr/>
              <a:t>1</a:t>
            </a:fld>
            <a:endParaRPr lang="en-US"/>
          </a:p>
        </p:txBody>
      </p:sp>
    </p:spTree>
    <p:extLst>
      <p:ext uri="{BB962C8B-B14F-4D97-AF65-F5344CB8AC3E}">
        <p14:creationId xmlns:p14="http://schemas.microsoft.com/office/powerpoint/2010/main" val="17189532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8"/>
          <p:cNvGrpSpPr>
            <a:grpSpLocks/>
          </p:cNvGrpSpPr>
          <p:nvPr/>
        </p:nvGrpSpPr>
        <p:grpSpPr bwMode="auto">
          <a:xfrm>
            <a:off x="0" y="6553632"/>
            <a:ext cx="12192000" cy="304800"/>
            <a:chOff x="0" y="4112"/>
            <a:chExt cx="7680" cy="192"/>
          </a:xfrm>
        </p:grpSpPr>
        <p:sp>
          <p:nvSpPr>
            <p:cNvPr id="5" name="Rectangle 9"/>
            <p:cNvSpPr>
              <a:spLocks noChangeArrowheads="1"/>
            </p:cNvSpPr>
            <p:nvPr/>
          </p:nvSpPr>
          <p:spPr bwMode="auto">
            <a:xfrm>
              <a:off x="1920" y="4112"/>
              <a:ext cx="5760" cy="192"/>
            </a:xfrm>
            <a:prstGeom prst="rect">
              <a:avLst/>
            </a:prstGeom>
            <a:solidFill>
              <a:srgbClr val="F0E25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C6080"/>
                </a:buClr>
                <a:buFont typeface="Times" panose="02020603050405020304" pitchFamily="18" charset="0"/>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ar-IQ" sz="2400"/>
            </a:p>
          </p:txBody>
        </p:sp>
        <p:sp>
          <p:nvSpPr>
            <p:cNvPr id="6" name="Date Placeholder 3"/>
            <p:cNvSpPr>
              <a:spLocks/>
            </p:cNvSpPr>
            <p:nvPr/>
          </p:nvSpPr>
          <p:spPr bwMode="auto">
            <a:xfrm>
              <a:off x="0" y="4121"/>
              <a:ext cx="2640" cy="176"/>
            </a:xfrm>
            <a:prstGeom prst="rect">
              <a:avLst/>
            </a:prstGeom>
            <a:solidFill>
              <a:srgbClr val="F0E25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0C6080"/>
                </a:buClr>
                <a:buFont typeface="Times" panose="02020603050405020304" pitchFamily="18" charset="0"/>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l" eaLnBrk="1" hangingPunct="1">
                <a:spcBef>
                  <a:spcPct val="0"/>
                </a:spcBef>
                <a:buClrTx/>
                <a:buFontTx/>
                <a:buNone/>
              </a:pPr>
              <a:r>
                <a:rPr lang="en-US" sz="1200" dirty="0">
                  <a:latin typeface="Times New Roman" panose="02020603050405020304" pitchFamily="18" charset="0"/>
                  <a:cs typeface="Times New Roman" panose="02020603050405020304" pitchFamily="18" charset="0"/>
                </a:rPr>
                <a:t>Salah N. </a:t>
              </a:r>
              <a:r>
                <a:rPr lang="en-US" sz="1200" dirty="0" err="1">
                  <a:latin typeface="Times New Roman" panose="02020603050405020304" pitchFamily="18" charset="0"/>
                  <a:cs typeface="Times New Roman" panose="02020603050405020304" pitchFamily="18" charset="0"/>
                </a:rPr>
                <a:t>Farhan</a:t>
              </a:r>
              <a:r>
                <a:rPr lang="en-US" sz="1200" dirty="0">
                  <a:latin typeface="Times New Roman" panose="02020603050405020304" pitchFamily="18" charset="0"/>
                  <a:cs typeface="Times New Roman" panose="02020603050405020304" pitchFamily="18" charset="0"/>
                </a:rPr>
                <a:t>  College of Engineering  </a:t>
              </a:r>
              <a:r>
                <a:rPr lang="en-US" sz="1200" dirty="0" err="1">
                  <a:latin typeface="Times New Roman" panose="02020603050405020304" pitchFamily="18" charset="0"/>
                  <a:cs typeface="Times New Roman" panose="02020603050405020304" pitchFamily="18" charset="0"/>
                </a:rPr>
                <a:t>Diyala</a:t>
              </a:r>
              <a:r>
                <a:rPr lang="en-US" sz="1200" dirty="0">
                  <a:latin typeface="Times New Roman" panose="02020603050405020304" pitchFamily="18" charset="0"/>
                  <a:cs typeface="Times New Roman" panose="02020603050405020304" pitchFamily="18" charset="0"/>
                </a:rPr>
                <a:t> University</a:t>
              </a:r>
            </a:p>
          </p:txBody>
        </p:sp>
      </p:grpSp>
      <p:sp>
        <p:nvSpPr>
          <p:cNvPr id="7" name="Rectangle 11"/>
          <p:cNvSpPr>
            <a:spLocks noChangeArrowheads="1"/>
          </p:cNvSpPr>
          <p:nvPr/>
        </p:nvSpPr>
        <p:spPr bwMode="auto">
          <a:xfrm>
            <a:off x="0" y="0"/>
            <a:ext cx="12192000" cy="304800"/>
          </a:xfrm>
          <a:prstGeom prst="rect">
            <a:avLst/>
          </a:prstGeom>
          <a:solidFill>
            <a:srgbClr val="31006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C6080"/>
              </a:buClr>
              <a:buFont typeface="Times" panose="02020603050405020304" pitchFamily="18" charset="0"/>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l">
              <a:spcBef>
                <a:spcPct val="0"/>
              </a:spcBef>
              <a:buClrTx/>
              <a:buFontTx/>
              <a:buNone/>
            </a:pPr>
            <a:r>
              <a:rPr lang="en-US" sz="2400" b="1" dirty="0">
                <a:solidFill>
                  <a:srgbClr val="FFFF00"/>
                </a:solidFill>
              </a:rPr>
              <a:t>Fundamentals of </a:t>
            </a:r>
            <a:r>
              <a:rPr lang="en-US" sz="2400" b="1" dirty="0" smtClean="0">
                <a:solidFill>
                  <a:srgbClr val="FFFF00"/>
                </a:solidFill>
              </a:rPr>
              <a:t>CRE   </a:t>
            </a:r>
            <a:endParaRPr lang="ar-IQ" sz="2400" dirty="0">
              <a:solidFill>
                <a:srgbClr val="FFFF00"/>
              </a:solidFill>
            </a:endParaRPr>
          </a:p>
        </p:txBody>
      </p:sp>
      <p:sp>
        <p:nvSpPr>
          <p:cNvPr id="13" name="Slide Number Placeholder 12"/>
          <p:cNvSpPr>
            <a:spLocks noGrp="1"/>
          </p:cNvSpPr>
          <p:nvPr>
            <p:ph type="sldNum" sz="quarter" idx="12"/>
          </p:nvPr>
        </p:nvSpPr>
        <p:spPr/>
        <p:txBody>
          <a:bodyPr/>
          <a:lstStyle/>
          <a:p>
            <a:fld id="{B6F15528-21DE-4FAA-801E-634DDDAF4B2B}" type="slidenum">
              <a:rPr lang="en-US" smtClean="0"/>
              <a:pPr/>
              <a:t>10</a:t>
            </a:fld>
            <a:endParaRPr lang="en-US"/>
          </a:p>
        </p:txBody>
      </p:sp>
      <p:sp>
        <p:nvSpPr>
          <p:cNvPr id="3" name="Rectangle 7"/>
          <p:cNvSpPr>
            <a:spLocks noChangeArrowheads="1"/>
          </p:cNvSpPr>
          <p:nvPr/>
        </p:nvSpPr>
        <p:spPr bwMode="auto">
          <a:xfrm>
            <a:off x="838200" y="26793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IQ"/>
          </a:p>
        </p:txBody>
      </p:sp>
      <p:sp>
        <p:nvSpPr>
          <p:cNvPr id="11" name="Rectangle 11"/>
          <p:cNvSpPr>
            <a:spLocks noChangeArrowheads="1"/>
          </p:cNvSpPr>
          <p:nvPr/>
        </p:nvSpPr>
        <p:spPr bwMode="auto">
          <a:xfrm>
            <a:off x="838200" y="5414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IQ"/>
          </a:p>
        </p:txBody>
      </p:sp>
      <p:pic>
        <p:nvPicPr>
          <p:cNvPr id="2" name="Picture 1"/>
          <p:cNvPicPr>
            <a:picLocks noChangeAspect="1"/>
          </p:cNvPicPr>
          <p:nvPr/>
        </p:nvPicPr>
        <p:blipFill>
          <a:blip r:embed="rId3"/>
          <a:stretch>
            <a:fillRect/>
          </a:stretch>
        </p:blipFill>
        <p:spPr>
          <a:xfrm>
            <a:off x="752030" y="457200"/>
            <a:ext cx="7563295" cy="5943600"/>
          </a:xfrm>
          <a:prstGeom prst="rect">
            <a:avLst/>
          </a:prstGeom>
        </p:spPr>
      </p:pic>
    </p:spTree>
    <p:extLst>
      <p:ext uri="{BB962C8B-B14F-4D97-AF65-F5344CB8AC3E}">
        <p14:creationId xmlns:p14="http://schemas.microsoft.com/office/powerpoint/2010/main" val="24515079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8"/>
          <p:cNvGrpSpPr>
            <a:grpSpLocks/>
          </p:cNvGrpSpPr>
          <p:nvPr/>
        </p:nvGrpSpPr>
        <p:grpSpPr bwMode="auto">
          <a:xfrm>
            <a:off x="0" y="6553632"/>
            <a:ext cx="12192000" cy="304800"/>
            <a:chOff x="0" y="4112"/>
            <a:chExt cx="7680" cy="192"/>
          </a:xfrm>
        </p:grpSpPr>
        <p:sp>
          <p:nvSpPr>
            <p:cNvPr id="5" name="Rectangle 9"/>
            <p:cNvSpPr>
              <a:spLocks noChangeArrowheads="1"/>
            </p:cNvSpPr>
            <p:nvPr/>
          </p:nvSpPr>
          <p:spPr bwMode="auto">
            <a:xfrm>
              <a:off x="1920" y="4112"/>
              <a:ext cx="5760" cy="192"/>
            </a:xfrm>
            <a:prstGeom prst="rect">
              <a:avLst/>
            </a:prstGeom>
            <a:solidFill>
              <a:srgbClr val="F0E25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C6080"/>
                </a:buClr>
                <a:buFont typeface="Times" panose="02020603050405020304" pitchFamily="18" charset="0"/>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ar-IQ" sz="2400"/>
            </a:p>
          </p:txBody>
        </p:sp>
        <p:sp>
          <p:nvSpPr>
            <p:cNvPr id="6" name="Date Placeholder 3"/>
            <p:cNvSpPr>
              <a:spLocks/>
            </p:cNvSpPr>
            <p:nvPr/>
          </p:nvSpPr>
          <p:spPr bwMode="auto">
            <a:xfrm>
              <a:off x="0" y="4121"/>
              <a:ext cx="2640" cy="176"/>
            </a:xfrm>
            <a:prstGeom prst="rect">
              <a:avLst/>
            </a:prstGeom>
            <a:solidFill>
              <a:srgbClr val="F0E25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0C6080"/>
                </a:buClr>
                <a:buFont typeface="Times" panose="02020603050405020304" pitchFamily="18" charset="0"/>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l" eaLnBrk="1" hangingPunct="1">
                <a:spcBef>
                  <a:spcPct val="0"/>
                </a:spcBef>
                <a:buClrTx/>
                <a:buFontTx/>
                <a:buNone/>
              </a:pPr>
              <a:r>
                <a:rPr lang="en-US" sz="1200" dirty="0">
                  <a:latin typeface="Times New Roman" panose="02020603050405020304" pitchFamily="18" charset="0"/>
                  <a:cs typeface="Times New Roman" panose="02020603050405020304" pitchFamily="18" charset="0"/>
                </a:rPr>
                <a:t>Salah N. </a:t>
              </a:r>
              <a:r>
                <a:rPr lang="en-US" sz="1200" dirty="0" err="1">
                  <a:latin typeface="Times New Roman" panose="02020603050405020304" pitchFamily="18" charset="0"/>
                  <a:cs typeface="Times New Roman" panose="02020603050405020304" pitchFamily="18" charset="0"/>
                </a:rPr>
                <a:t>Farhan</a:t>
              </a:r>
              <a:r>
                <a:rPr lang="en-US" sz="1200" dirty="0">
                  <a:latin typeface="Times New Roman" panose="02020603050405020304" pitchFamily="18" charset="0"/>
                  <a:cs typeface="Times New Roman" panose="02020603050405020304" pitchFamily="18" charset="0"/>
                </a:rPr>
                <a:t>  College of Engineering  </a:t>
              </a:r>
              <a:r>
                <a:rPr lang="en-US" sz="1200" dirty="0" err="1">
                  <a:latin typeface="Times New Roman" panose="02020603050405020304" pitchFamily="18" charset="0"/>
                  <a:cs typeface="Times New Roman" panose="02020603050405020304" pitchFamily="18" charset="0"/>
                </a:rPr>
                <a:t>Diyala</a:t>
              </a:r>
              <a:r>
                <a:rPr lang="en-US" sz="1200" dirty="0">
                  <a:latin typeface="Times New Roman" panose="02020603050405020304" pitchFamily="18" charset="0"/>
                  <a:cs typeface="Times New Roman" panose="02020603050405020304" pitchFamily="18" charset="0"/>
                </a:rPr>
                <a:t> University</a:t>
              </a:r>
            </a:p>
          </p:txBody>
        </p:sp>
      </p:grpSp>
      <p:sp>
        <p:nvSpPr>
          <p:cNvPr id="7" name="Rectangle 11"/>
          <p:cNvSpPr>
            <a:spLocks noChangeArrowheads="1"/>
          </p:cNvSpPr>
          <p:nvPr/>
        </p:nvSpPr>
        <p:spPr bwMode="auto">
          <a:xfrm>
            <a:off x="0" y="0"/>
            <a:ext cx="12192000" cy="304800"/>
          </a:xfrm>
          <a:prstGeom prst="rect">
            <a:avLst/>
          </a:prstGeom>
          <a:solidFill>
            <a:srgbClr val="31006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C6080"/>
              </a:buClr>
              <a:buFont typeface="Times" panose="02020603050405020304" pitchFamily="18" charset="0"/>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l">
              <a:spcBef>
                <a:spcPct val="0"/>
              </a:spcBef>
              <a:buClrTx/>
              <a:buFontTx/>
              <a:buNone/>
            </a:pPr>
            <a:r>
              <a:rPr lang="en-US" sz="2400" b="1" dirty="0">
                <a:solidFill>
                  <a:srgbClr val="FFFF00"/>
                </a:solidFill>
              </a:rPr>
              <a:t>Fundamentals of </a:t>
            </a:r>
            <a:r>
              <a:rPr lang="en-US" sz="2400" b="1" dirty="0" smtClean="0">
                <a:solidFill>
                  <a:srgbClr val="FFFF00"/>
                </a:solidFill>
              </a:rPr>
              <a:t>CRE   </a:t>
            </a:r>
            <a:endParaRPr lang="ar-IQ" sz="2400" dirty="0">
              <a:solidFill>
                <a:srgbClr val="FFFF00"/>
              </a:solidFill>
            </a:endParaRPr>
          </a:p>
        </p:txBody>
      </p:sp>
      <p:sp>
        <p:nvSpPr>
          <p:cNvPr id="13" name="Slide Number Placeholder 12"/>
          <p:cNvSpPr>
            <a:spLocks noGrp="1"/>
          </p:cNvSpPr>
          <p:nvPr>
            <p:ph type="sldNum" sz="quarter" idx="12"/>
          </p:nvPr>
        </p:nvSpPr>
        <p:spPr/>
        <p:txBody>
          <a:bodyPr/>
          <a:lstStyle/>
          <a:p>
            <a:fld id="{B6F15528-21DE-4FAA-801E-634DDDAF4B2B}" type="slidenum">
              <a:rPr lang="en-US" smtClean="0"/>
              <a:pPr/>
              <a:t>11</a:t>
            </a:fld>
            <a:endParaRPr lang="en-US"/>
          </a:p>
        </p:txBody>
      </p:sp>
      <p:sp>
        <p:nvSpPr>
          <p:cNvPr id="3" name="Rectangle 7"/>
          <p:cNvSpPr>
            <a:spLocks noChangeArrowheads="1"/>
          </p:cNvSpPr>
          <p:nvPr/>
        </p:nvSpPr>
        <p:spPr bwMode="auto">
          <a:xfrm>
            <a:off x="838200" y="26793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IQ"/>
          </a:p>
        </p:txBody>
      </p:sp>
      <p:sp>
        <p:nvSpPr>
          <p:cNvPr id="11" name="Rectangle 11"/>
          <p:cNvSpPr>
            <a:spLocks noChangeArrowheads="1"/>
          </p:cNvSpPr>
          <p:nvPr/>
        </p:nvSpPr>
        <p:spPr bwMode="auto">
          <a:xfrm>
            <a:off x="838200" y="5414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IQ"/>
          </a:p>
        </p:txBody>
      </p:sp>
      <p:pic>
        <p:nvPicPr>
          <p:cNvPr id="2" name="Picture 1"/>
          <p:cNvPicPr>
            <a:picLocks noChangeAspect="1"/>
          </p:cNvPicPr>
          <p:nvPr/>
        </p:nvPicPr>
        <p:blipFill>
          <a:blip r:embed="rId3"/>
          <a:stretch>
            <a:fillRect/>
          </a:stretch>
        </p:blipFill>
        <p:spPr>
          <a:xfrm>
            <a:off x="1563880" y="466725"/>
            <a:ext cx="7742489" cy="5924550"/>
          </a:xfrm>
          <a:prstGeom prst="rect">
            <a:avLst/>
          </a:prstGeom>
        </p:spPr>
      </p:pic>
    </p:spTree>
    <p:extLst>
      <p:ext uri="{BB962C8B-B14F-4D97-AF65-F5344CB8AC3E}">
        <p14:creationId xmlns:p14="http://schemas.microsoft.com/office/powerpoint/2010/main" val="5805616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8"/>
          <p:cNvGrpSpPr>
            <a:grpSpLocks/>
          </p:cNvGrpSpPr>
          <p:nvPr/>
        </p:nvGrpSpPr>
        <p:grpSpPr bwMode="auto">
          <a:xfrm>
            <a:off x="0" y="6553632"/>
            <a:ext cx="12192000" cy="304800"/>
            <a:chOff x="0" y="4112"/>
            <a:chExt cx="7680" cy="192"/>
          </a:xfrm>
        </p:grpSpPr>
        <p:sp>
          <p:nvSpPr>
            <p:cNvPr id="5" name="Rectangle 9"/>
            <p:cNvSpPr>
              <a:spLocks noChangeArrowheads="1"/>
            </p:cNvSpPr>
            <p:nvPr/>
          </p:nvSpPr>
          <p:spPr bwMode="auto">
            <a:xfrm>
              <a:off x="1920" y="4112"/>
              <a:ext cx="5760" cy="192"/>
            </a:xfrm>
            <a:prstGeom prst="rect">
              <a:avLst/>
            </a:prstGeom>
            <a:solidFill>
              <a:srgbClr val="F0E25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C6080"/>
                </a:buClr>
                <a:buFont typeface="Times" panose="02020603050405020304" pitchFamily="18" charset="0"/>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ar-IQ" sz="2400"/>
            </a:p>
          </p:txBody>
        </p:sp>
        <p:sp>
          <p:nvSpPr>
            <p:cNvPr id="6" name="Date Placeholder 3"/>
            <p:cNvSpPr>
              <a:spLocks/>
            </p:cNvSpPr>
            <p:nvPr/>
          </p:nvSpPr>
          <p:spPr bwMode="auto">
            <a:xfrm>
              <a:off x="0" y="4121"/>
              <a:ext cx="2640" cy="176"/>
            </a:xfrm>
            <a:prstGeom prst="rect">
              <a:avLst/>
            </a:prstGeom>
            <a:solidFill>
              <a:srgbClr val="F0E25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0C6080"/>
                </a:buClr>
                <a:buFont typeface="Times" panose="02020603050405020304" pitchFamily="18" charset="0"/>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l" eaLnBrk="1" hangingPunct="1">
                <a:spcBef>
                  <a:spcPct val="0"/>
                </a:spcBef>
                <a:buClrTx/>
                <a:buFontTx/>
                <a:buNone/>
              </a:pPr>
              <a:r>
                <a:rPr lang="en-US" sz="1200" dirty="0">
                  <a:latin typeface="Times New Roman" panose="02020603050405020304" pitchFamily="18" charset="0"/>
                  <a:cs typeface="Times New Roman" panose="02020603050405020304" pitchFamily="18" charset="0"/>
                </a:rPr>
                <a:t>Salah N. </a:t>
              </a:r>
              <a:r>
                <a:rPr lang="en-US" sz="1200" dirty="0" err="1">
                  <a:latin typeface="Times New Roman" panose="02020603050405020304" pitchFamily="18" charset="0"/>
                  <a:cs typeface="Times New Roman" panose="02020603050405020304" pitchFamily="18" charset="0"/>
                </a:rPr>
                <a:t>Farhan</a:t>
              </a:r>
              <a:r>
                <a:rPr lang="en-US" sz="1200" dirty="0">
                  <a:latin typeface="Times New Roman" panose="02020603050405020304" pitchFamily="18" charset="0"/>
                  <a:cs typeface="Times New Roman" panose="02020603050405020304" pitchFamily="18" charset="0"/>
                </a:rPr>
                <a:t>  College of Engineering  </a:t>
              </a:r>
              <a:r>
                <a:rPr lang="en-US" sz="1200" dirty="0" err="1">
                  <a:latin typeface="Times New Roman" panose="02020603050405020304" pitchFamily="18" charset="0"/>
                  <a:cs typeface="Times New Roman" panose="02020603050405020304" pitchFamily="18" charset="0"/>
                </a:rPr>
                <a:t>Diyala</a:t>
              </a:r>
              <a:r>
                <a:rPr lang="en-US" sz="1200" dirty="0">
                  <a:latin typeface="Times New Roman" panose="02020603050405020304" pitchFamily="18" charset="0"/>
                  <a:cs typeface="Times New Roman" panose="02020603050405020304" pitchFamily="18" charset="0"/>
                </a:rPr>
                <a:t> University</a:t>
              </a:r>
            </a:p>
          </p:txBody>
        </p:sp>
      </p:grpSp>
      <p:sp>
        <p:nvSpPr>
          <p:cNvPr id="7" name="Rectangle 11"/>
          <p:cNvSpPr>
            <a:spLocks noChangeArrowheads="1"/>
          </p:cNvSpPr>
          <p:nvPr/>
        </p:nvSpPr>
        <p:spPr bwMode="auto">
          <a:xfrm>
            <a:off x="0" y="0"/>
            <a:ext cx="12192000" cy="304800"/>
          </a:xfrm>
          <a:prstGeom prst="rect">
            <a:avLst/>
          </a:prstGeom>
          <a:solidFill>
            <a:srgbClr val="31006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C6080"/>
              </a:buClr>
              <a:buFont typeface="Times" panose="02020603050405020304" pitchFamily="18" charset="0"/>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l">
              <a:spcBef>
                <a:spcPct val="0"/>
              </a:spcBef>
              <a:buClrTx/>
              <a:buFontTx/>
              <a:buNone/>
            </a:pPr>
            <a:r>
              <a:rPr lang="en-US" sz="2400" b="1" dirty="0">
                <a:solidFill>
                  <a:srgbClr val="FFFF00"/>
                </a:solidFill>
              </a:rPr>
              <a:t>Fundamentals of </a:t>
            </a:r>
            <a:r>
              <a:rPr lang="en-US" sz="2400" b="1" dirty="0" smtClean="0">
                <a:solidFill>
                  <a:srgbClr val="FFFF00"/>
                </a:solidFill>
              </a:rPr>
              <a:t>CRE   </a:t>
            </a:r>
            <a:endParaRPr lang="ar-IQ" sz="2400" dirty="0">
              <a:solidFill>
                <a:srgbClr val="FFFF00"/>
              </a:solidFill>
            </a:endParaRPr>
          </a:p>
        </p:txBody>
      </p:sp>
      <p:sp>
        <p:nvSpPr>
          <p:cNvPr id="13" name="Slide Number Placeholder 12"/>
          <p:cNvSpPr>
            <a:spLocks noGrp="1"/>
          </p:cNvSpPr>
          <p:nvPr>
            <p:ph type="sldNum" sz="quarter" idx="12"/>
          </p:nvPr>
        </p:nvSpPr>
        <p:spPr/>
        <p:txBody>
          <a:bodyPr/>
          <a:lstStyle/>
          <a:p>
            <a:fld id="{B6F15528-21DE-4FAA-801E-634DDDAF4B2B}" type="slidenum">
              <a:rPr lang="en-US" smtClean="0"/>
              <a:pPr/>
              <a:t>12</a:t>
            </a:fld>
            <a:endParaRPr lang="en-US"/>
          </a:p>
        </p:txBody>
      </p:sp>
      <p:sp>
        <p:nvSpPr>
          <p:cNvPr id="3" name="Rectangle 7"/>
          <p:cNvSpPr>
            <a:spLocks noChangeArrowheads="1"/>
          </p:cNvSpPr>
          <p:nvPr/>
        </p:nvSpPr>
        <p:spPr bwMode="auto">
          <a:xfrm>
            <a:off x="838200" y="26793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IQ"/>
          </a:p>
        </p:txBody>
      </p:sp>
      <p:sp>
        <p:nvSpPr>
          <p:cNvPr id="11" name="Rectangle 11"/>
          <p:cNvSpPr>
            <a:spLocks noChangeArrowheads="1"/>
          </p:cNvSpPr>
          <p:nvPr/>
        </p:nvSpPr>
        <p:spPr bwMode="auto">
          <a:xfrm>
            <a:off x="838200" y="5414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IQ"/>
          </a:p>
        </p:txBody>
      </p:sp>
      <p:sp>
        <p:nvSpPr>
          <p:cNvPr id="2" name="Rectangle 2"/>
          <p:cNvSpPr>
            <a:spLocks noChangeArrowheads="1"/>
          </p:cNvSpPr>
          <p:nvPr/>
        </p:nvSpPr>
        <p:spPr bwMode="auto">
          <a:xfrm>
            <a:off x="85458" y="353706"/>
            <a:ext cx="9694577" cy="2005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12696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4000" b="1" i="0" u="none" strike="noStrike" cap="none" normalizeH="0" baseline="0" dirty="0" smtClean="0">
                <a:ln>
                  <a:noFill/>
                </a:ln>
                <a:solidFill>
                  <a:srgbClr val="000000"/>
                </a:solidFill>
                <a:effectLst/>
                <a:latin typeface="Helvetica" panose="020B0604020202020204" pitchFamily="34" charset="0"/>
                <a:ea typeface="Times New Roman" panose="02020603050405020304" pitchFamily="18" charset="0"/>
              </a:rPr>
              <a:t>Example</a:t>
            </a:r>
            <a:endParaRPr kumimoji="0" lang="en-US" sz="4000" b="1" i="0" u="none" strike="noStrike" cap="none" normalizeH="0" baseline="0" dirty="0" smtClean="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1" u="none" strike="noStrike" cap="none" normalizeH="0" baseline="0" dirty="0" err="1" smtClean="0">
                <a:ln>
                  <a:noFill/>
                </a:ln>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Levenspiel</a:t>
            </a:r>
            <a:r>
              <a:rPr kumimoji="0" lang="en-US" sz="1600" b="1" i="1" u="none" strike="noStrike" cap="none" normalizeH="0" baseline="0" dirty="0" smtClean="0">
                <a:ln>
                  <a:noFill/>
                </a:ln>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 Plots in Terms of Concentrations</a:t>
            </a:r>
            <a:endParaRPr kumimoji="0" lang="en-US" sz="2400" b="1" i="1" u="none" strike="noStrike" cap="none" normalizeH="0" baseline="0" dirty="0" smtClean="0">
              <a:ln>
                <a:noFill/>
              </a:ln>
              <a:solidFill>
                <a:srgbClr val="4F81BD"/>
              </a:solidFill>
              <a:effectLst/>
              <a:latin typeface="Cambria" panose="020405030504060302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Helvetica" panose="020B0604020202020204" pitchFamily="34" charset="0"/>
                <a:ea typeface="Times New Roman" panose="02020603050405020304" pitchFamily="18" charset="0"/>
              </a:rPr>
              <a:t>For reactions in which the rate depends only on the concentration of one species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Helvetica" panose="020B0604020202020204" pitchFamily="34" charset="0"/>
                <a:ea typeface="Times New Roman" panose="02020603050405020304" pitchFamily="18" charset="0"/>
              </a:rPr>
              <a:t> [i.e., -</a:t>
            </a:r>
            <a:r>
              <a:rPr kumimoji="0" lang="en-US" sz="1600" b="0" i="0" u="none" strike="noStrike" cap="none" normalizeH="0" baseline="0" dirty="0" err="1" smtClean="0">
                <a:ln>
                  <a:noFill/>
                </a:ln>
                <a:solidFill>
                  <a:srgbClr val="000000"/>
                </a:solidFill>
                <a:effectLst/>
                <a:latin typeface="Helvetica" panose="020B0604020202020204" pitchFamily="34" charset="0"/>
                <a:ea typeface="Times New Roman" panose="02020603050405020304" pitchFamily="18" charset="0"/>
              </a:rPr>
              <a:t>r</a:t>
            </a:r>
            <a:r>
              <a:rPr kumimoji="0" lang="en-US" sz="1600" b="0" i="0" u="none" strike="noStrike" cap="none" normalizeH="0" baseline="-30000" dirty="0" err="1" smtClean="0">
                <a:ln>
                  <a:noFill/>
                </a:ln>
                <a:solidFill>
                  <a:srgbClr val="000000"/>
                </a:solidFill>
                <a:effectLst/>
                <a:latin typeface="Helvetica" panose="020B0604020202020204" pitchFamily="34" charset="0"/>
                <a:ea typeface="Times New Roman" panose="02020603050405020304" pitchFamily="18" charset="0"/>
              </a:rPr>
              <a:t>A</a:t>
            </a:r>
            <a:r>
              <a:rPr kumimoji="0" lang="en-US" sz="1600" b="0" i="0" u="none" strike="noStrike" cap="none" normalizeH="0" baseline="0" dirty="0" smtClean="0">
                <a:ln>
                  <a:noFill/>
                </a:ln>
                <a:solidFill>
                  <a:srgbClr val="000000"/>
                </a:solidFill>
                <a:effectLst/>
                <a:latin typeface="Helvetica" panose="020B0604020202020204" pitchFamily="34" charset="0"/>
                <a:ea typeface="Times New Roman" panose="02020603050405020304" pitchFamily="18" charset="0"/>
              </a:rPr>
              <a:t> = f(C</a:t>
            </a:r>
            <a:r>
              <a:rPr kumimoji="0" lang="en-US" sz="1600" b="0" i="0" u="none" strike="noStrike" cap="none" normalizeH="0" baseline="-30000" dirty="0" smtClean="0">
                <a:ln>
                  <a:noFill/>
                </a:ln>
                <a:solidFill>
                  <a:srgbClr val="000000"/>
                </a:solidFill>
                <a:effectLst/>
                <a:latin typeface="Helvetica" panose="020B0604020202020204" pitchFamily="34" charset="0"/>
                <a:ea typeface="Times New Roman" panose="02020603050405020304" pitchFamily="18" charset="0"/>
              </a:rPr>
              <a:t>A</a:t>
            </a:r>
            <a:r>
              <a:rPr kumimoji="0" lang="en-US" sz="1600" b="0" i="0" u="none" strike="noStrike" cap="none" normalizeH="0" baseline="0" dirty="0" smtClean="0">
                <a:ln>
                  <a:noFill/>
                </a:ln>
                <a:solidFill>
                  <a:srgbClr val="000000"/>
                </a:solidFill>
                <a:effectLst/>
                <a:latin typeface="Helvetica" panose="020B0604020202020204" pitchFamily="34" charset="0"/>
                <a:ea typeface="Times New Roman" panose="02020603050405020304" pitchFamily="18" charset="0"/>
              </a:rPr>
              <a:t>)], it may be convenient to report -</a:t>
            </a:r>
            <a:r>
              <a:rPr kumimoji="0" lang="en-US" sz="1600" b="0" i="0" u="none" strike="noStrike" cap="none" normalizeH="0" baseline="0" dirty="0" err="1" smtClean="0">
                <a:ln>
                  <a:noFill/>
                </a:ln>
                <a:solidFill>
                  <a:srgbClr val="000000"/>
                </a:solidFill>
                <a:effectLst/>
                <a:latin typeface="Helvetica" panose="020B0604020202020204" pitchFamily="34" charset="0"/>
                <a:ea typeface="Times New Roman" panose="02020603050405020304" pitchFamily="18" charset="0"/>
              </a:rPr>
              <a:t>r</a:t>
            </a:r>
            <a:r>
              <a:rPr kumimoji="0" lang="en-US" sz="1600" b="0" i="0" u="none" strike="noStrike" cap="none" normalizeH="0" baseline="-30000" dirty="0" err="1" smtClean="0">
                <a:ln>
                  <a:noFill/>
                </a:ln>
                <a:solidFill>
                  <a:srgbClr val="000000"/>
                </a:solidFill>
                <a:effectLst/>
                <a:latin typeface="Helvetica" panose="020B0604020202020204" pitchFamily="34" charset="0"/>
                <a:ea typeface="Times New Roman" panose="02020603050405020304" pitchFamily="18" charset="0"/>
              </a:rPr>
              <a:t>A</a:t>
            </a:r>
            <a:r>
              <a:rPr kumimoji="0" lang="en-US" sz="1600" b="0" i="0" u="none" strike="noStrike" cap="none" normalizeH="0" baseline="0" dirty="0" smtClean="0">
                <a:ln>
                  <a:noFill/>
                </a:ln>
                <a:solidFill>
                  <a:srgbClr val="000000"/>
                </a:solidFill>
                <a:effectLst/>
                <a:latin typeface="Helvetica" panose="020B0604020202020204" pitchFamily="34" charset="0"/>
                <a:ea typeface="Times New Roman" panose="02020603050405020304" pitchFamily="18" charset="0"/>
              </a:rPr>
              <a:t> as a function of concentration rather than conversion.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Helvetica" panose="020B0604020202020204" pitchFamily="34" charset="0"/>
                <a:ea typeface="Times New Roman" panose="02020603050405020304" pitchFamily="18" charset="0"/>
              </a:rPr>
              <a:t>We can rewrite the design equation for a plug-flow reactor</a:t>
            </a:r>
            <a:endParaRPr kumimoji="0" lang="en-US" sz="1200" b="0" i="0" u="none" strike="noStrike" cap="none" normalizeH="0" baseline="0" dirty="0" smtClean="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pic>
        <p:nvPicPr>
          <p:cNvPr id="1025" name="Picture 264" descr="http://www.umich.edu/~elements/5e/02chap/images/image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847" y="2203428"/>
            <a:ext cx="1743342" cy="89760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p:cNvSpPr>
            <a:spLocks noChangeArrowheads="1"/>
          </p:cNvSpPr>
          <p:nvPr/>
        </p:nvSpPr>
        <p:spPr bwMode="auto">
          <a:xfrm>
            <a:off x="85458" y="221694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IQ"/>
          </a:p>
        </p:txBody>
      </p:sp>
      <p:pic>
        <p:nvPicPr>
          <p:cNvPr id="1030" name="Picture 265" descr="http://www.umich.edu/~elements/5e/02chap/images/image2.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3681" y="3318931"/>
            <a:ext cx="1982625" cy="1027454"/>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266" descr="http://www.umich.edu/~elements/5e/02chap/images/image3.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59848" y="4597615"/>
            <a:ext cx="2221551" cy="144818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267" descr="http://www.umich.edu/~elements/5e/02chap/images/image4.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97460" y="2574923"/>
            <a:ext cx="4610561" cy="376646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7"/>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Helvetica" panose="020B0604020202020204" pitchFamily="34" charset="0"/>
                <a:ea typeface="Times New Roman" panose="02020603050405020304" pitchFamily="18" charset="0"/>
              </a:rPr>
              <a:t>in terms of the concentration, C</a:t>
            </a:r>
            <a:r>
              <a:rPr kumimoji="0" lang="en-US" sz="900" b="0" i="0" u="none" strike="noStrike" cap="none" normalizeH="0" baseline="-30000" smtClean="0">
                <a:ln>
                  <a:noFill/>
                </a:ln>
                <a:solidFill>
                  <a:srgbClr val="000000"/>
                </a:solidFill>
                <a:effectLst/>
                <a:latin typeface="Helvetica" panose="020B0604020202020204" pitchFamily="34" charset="0"/>
                <a:ea typeface="Times New Roman" panose="02020603050405020304" pitchFamily="18" charset="0"/>
              </a:rPr>
              <a:t>A</a:t>
            </a:r>
            <a:r>
              <a:rPr kumimoji="0" lang="en-US" sz="900" b="0" i="0" u="none" strike="noStrike" cap="none" normalizeH="0" baseline="0" smtClean="0">
                <a:ln>
                  <a:noFill/>
                </a:ln>
                <a:solidFill>
                  <a:srgbClr val="000000"/>
                </a:solidFill>
                <a:effectLst/>
                <a:latin typeface="Helvetica" panose="020B0604020202020204" pitchFamily="34" charset="0"/>
                <a:ea typeface="Times New Roman" panose="02020603050405020304" pitchFamily="18" charset="0"/>
              </a:rPr>
              <a:t>, rather than in terms of conversion for the special case when v = v</a:t>
            </a:r>
            <a:r>
              <a:rPr kumimoji="0" lang="en-US" sz="900" b="0" i="0" u="none" strike="noStrike" cap="none" normalizeH="0" baseline="-30000" smtClean="0">
                <a:ln>
                  <a:noFill/>
                </a:ln>
                <a:solidFill>
                  <a:srgbClr val="000000"/>
                </a:solidFill>
                <a:effectLst/>
                <a:latin typeface="Helvetica" panose="020B0604020202020204" pitchFamily="34" charset="0"/>
                <a:ea typeface="Times New Roman" panose="02020603050405020304" pitchFamily="18" charset="0"/>
              </a:rPr>
              <a:t>0</a:t>
            </a:r>
            <a:r>
              <a:rPr kumimoji="0" lang="en-US" sz="900" b="0" i="0" u="none" strike="noStrike" cap="none" normalizeH="0" baseline="0" smtClean="0">
                <a:ln>
                  <a:noFill/>
                </a:ln>
                <a:solidFill>
                  <a:srgbClr val="000000"/>
                </a:solidFill>
                <a:effectLst/>
                <a:latin typeface="Helvetica" panose="020B0604020202020204" pitchFamily="34" charset="0"/>
                <a:ea typeface="Times New Roman" panose="02020603050405020304" pitchFamily="18" charset="0"/>
              </a:rPr>
              <a:t>. We develop and discuss the following equation for space time and the figure below.</a:t>
            </a:r>
            <a:endParaRPr kumimoji="0" lang="en-US" sz="1200" b="0" i="0" u="none" strike="noStrike" cap="none" normalizeH="0" baseline="0" smtClean="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0" name="Rectangle 8"/>
          <p:cNvSpPr>
            <a:spLocks noChangeArrowheads="1"/>
          </p:cNvSpPr>
          <p:nvPr/>
        </p:nvSpPr>
        <p:spPr bwMode="auto">
          <a:xfrm>
            <a:off x="0" y="10890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Helvetica" panose="020B0604020202020204" pitchFamily="34" charset="0"/>
                <a:ea typeface="Times New Roman" panose="02020603050405020304" pitchFamily="18" charset="0"/>
              </a:rPr>
              <a:t>     </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2" name="Rectangle 9"/>
          <p:cNvSpPr>
            <a:spLocks noChangeArrowheads="1"/>
          </p:cNvSpPr>
          <p:nvPr/>
        </p:nvSpPr>
        <p:spPr bwMode="auto">
          <a:xfrm>
            <a:off x="0" y="185896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IQ"/>
          </a:p>
        </p:txBody>
      </p:sp>
      <p:sp>
        <p:nvSpPr>
          <p:cNvPr id="14" name="Rectangle 10"/>
          <p:cNvSpPr>
            <a:spLocks noChangeArrowheads="1"/>
          </p:cNvSpPr>
          <p:nvPr/>
        </p:nvSpPr>
        <p:spPr bwMode="auto">
          <a:xfrm>
            <a:off x="0" y="49371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IQ"/>
          </a:p>
        </p:txBody>
      </p:sp>
    </p:spTree>
    <p:extLst>
      <p:ext uri="{BB962C8B-B14F-4D97-AF65-F5344CB8AC3E}">
        <p14:creationId xmlns:p14="http://schemas.microsoft.com/office/powerpoint/2010/main" val="23696187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8"/>
          <p:cNvGrpSpPr>
            <a:grpSpLocks/>
          </p:cNvGrpSpPr>
          <p:nvPr/>
        </p:nvGrpSpPr>
        <p:grpSpPr bwMode="auto">
          <a:xfrm>
            <a:off x="0" y="6553632"/>
            <a:ext cx="12192000" cy="304800"/>
            <a:chOff x="0" y="4112"/>
            <a:chExt cx="7680" cy="192"/>
          </a:xfrm>
        </p:grpSpPr>
        <p:sp>
          <p:nvSpPr>
            <p:cNvPr id="5" name="Rectangle 9"/>
            <p:cNvSpPr>
              <a:spLocks noChangeArrowheads="1"/>
            </p:cNvSpPr>
            <p:nvPr/>
          </p:nvSpPr>
          <p:spPr bwMode="auto">
            <a:xfrm>
              <a:off x="1920" y="4112"/>
              <a:ext cx="5760" cy="192"/>
            </a:xfrm>
            <a:prstGeom prst="rect">
              <a:avLst/>
            </a:prstGeom>
            <a:solidFill>
              <a:srgbClr val="F0E25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C6080"/>
                </a:buClr>
                <a:buFont typeface="Times" panose="02020603050405020304" pitchFamily="18" charset="0"/>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ar-IQ" sz="2400"/>
            </a:p>
          </p:txBody>
        </p:sp>
        <p:sp>
          <p:nvSpPr>
            <p:cNvPr id="6" name="Date Placeholder 3"/>
            <p:cNvSpPr>
              <a:spLocks/>
            </p:cNvSpPr>
            <p:nvPr/>
          </p:nvSpPr>
          <p:spPr bwMode="auto">
            <a:xfrm>
              <a:off x="0" y="4121"/>
              <a:ext cx="2640" cy="176"/>
            </a:xfrm>
            <a:prstGeom prst="rect">
              <a:avLst/>
            </a:prstGeom>
            <a:solidFill>
              <a:srgbClr val="F0E25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0C6080"/>
                </a:buClr>
                <a:buFont typeface="Times" panose="02020603050405020304" pitchFamily="18" charset="0"/>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l" eaLnBrk="1" hangingPunct="1">
                <a:spcBef>
                  <a:spcPct val="0"/>
                </a:spcBef>
                <a:buClrTx/>
                <a:buFontTx/>
                <a:buNone/>
              </a:pPr>
              <a:r>
                <a:rPr lang="en-US" sz="1200" dirty="0">
                  <a:latin typeface="Times New Roman" panose="02020603050405020304" pitchFamily="18" charset="0"/>
                  <a:cs typeface="Times New Roman" panose="02020603050405020304" pitchFamily="18" charset="0"/>
                </a:rPr>
                <a:t>Salah N. </a:t>
              </a:r>
              <a:r>
                <a:rPr lang="en-US" sz="1200" dirty="0" err="1">
                  <a:latin typeface="Times New Roman" panose="02020603050405020304" pitchFamily="18" charset="0"/>
                  <a:cs typeface="Times New Roman" panose="02020603050405020304" pitchFamily="18" charset="0"/>
                </a:rPr>
                <a:t>Farhan</a:t>
              </a:r>
              <a:r>
                <a:rPr lang="en-US" sz="1200" dirty="0">
                  <a:latin typeface="Times New Roman" panose="02020603050405020304" pitchFamily="18" charset="0"/>
                  <a:cs typeface="Times New Roman" panose="02020603050405020304" pitchFamily="18" charset="0"/>
                </a:rPr>
                <a:t>  College of Engineering  </a:t>
              </a:r>
              <a:r>
                <a:rPr lang="en-US" sz="1200" dirty="0" err="1">
                  <a:latin typeface="Times New Roman" panose="02020603050405020304" pitchFamily="18" charset="0"/>
                  <a:cs typeface="Times New Roman" panose="02020603050405020304" pitchFamily="18" charset="0"/>
                </a:rPr>
                <a:t>Diyala</a:t>
              </a:r>
              <a:r>
                <a:rPr lang="en-US" sz="1200" dirty="0">
                  <a:latin typeface="Times New Roman" panose="02020603050405020304" pitchFamily="18" charset="0"/>
                  <a:cs typeface="Times New Roman" panose="02020603050405020304" pitchFamily="18" charset="0"/>
                </a:rPr>
                <a:t> University</a:t>
              </a:r>
            </a:p>
          </p:txBody>
        </p:sp>
      </p:grpSp>
      <p:sp>
        <p:nvSpPr>
          <p:cNvPr id="7" name="Rectangle 11"/>
          <p:cNvSpPr>
            <a:spLocks noChangeArrowheads="1"/>
          </p:cNvSpPr>
          <p:nvPr/>
        </p:nvSpPr>
        <p:spPr bwMode="auto">
          <a:xfrm>
            <a:off x="0" y="0"/>
            <a:ext cx="12192000" cy="304800"/>
          </a:xfrm>
          <a:prstGeom prst="rect">
            <a:avLst/>
          </a:prstGeom>
          <a:solidFill>
            <a:srgbClr val="31006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C6080"/>
              </a:buClr>
              <a:buFont typeface="Times" panose="02020603050405020304" pitchFamily="18" charset="0"/>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l">
              <a:spcBef>
                <a:spcPct val="0"/>
              </a:spcBef>
              <a:buClrTx/>
              <a:buFontTx/>
              <a:buNone/>
            </a:pPr>
            <a:r>
              <a:rPr lang="en-US" sz="2400" b="1" dirty="0">
                <a:solidFill>
                  <a:srgbClr val="FFFF00"/>
                </a:solidFill>
              </a:rPr>
              <a:t>Fundamentals of </a:t>
            </a:r>
            <a:r>
              <a:rPr lang="en-US" sz="2400" b="1" dirty="0" smtClean="0">
                <a:solidFill>
                  <a:srgbClr val="FFFF00"/>
                </a:solidFill>
              </a:rPr>
              <a:t>CRE   </a:t>
            </a:r>
            <a:endParaRPr lang="ar-IQ" sz="2400" dirty="0">
              <a:solidFill>
                <a:srgbClr val="FFFF00"/>
              </a:solidFill>
            </a:endParaRPr>
          </a:p>
        </p:txBody>
      </p:sp>
      <p:sp>
        <p:nvSpPr>
          <p:cNvPr id="13" name="Slide Number Placeholder 12"/>
          <p:cNvSpPr>
            <a:spLocks noGrp="1"/>
          </p:cNvSpPr>
          <p:nvPr>
            <p:ph type="sldNum" sz="quarter" idx="12"/>
          </p:nvPr>
        </p:nvSpPr>
        <p:spPr/>
        <p:txBody>
          <a:bodyPr/>
          <a:lstStyle/>
          <a:p>
            <a:fld id="{B6F15528-21DE-4FAA-801E-634DDDAF4B2B}" type="slidenum">
              <a:rPr lang="en-US" smtClean="0"/>
              <a:pPr/>
              <a:t>13</a:t>
            </a:fld>
            <a:endParaRPr lang="en-US"/>
          </a:p>
        </p:txBody>
      </p:sp>
      <p:sp>
        <p:nvSpPr>
          <p:cNvPr id="3" name="Rectangle 7"/>
          <p:cNvSpPr>
            <a:spLocks noChangeArrowheads="1"/>
          </p:cNvSpPr>
          <p:nvPr/>
        </p:nvSpPr>
        <p:spPr bwMode="auto">
          <a:xfrm>
            <a:off x="838200" y="26793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IQ"/>
          </a:p>
        </p:txBody>
      </p:sp>
      <p:sp>
        <p:nvSpPr>
          <p:cNvPr id="11" name="Rectangle 11"/>
          <p:cNvSpPr>
            <a:spLocks noChangeArrowheads="1"/>
          </p:cNvSpPr>
          <p:nvPr/>
        </p:nvSpPr>
        <p:spPr bwMode="auto">
          <a:xfrm>
            <a:off x="838200" y="5414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IQ"/>
          </a:p>
        </p:txBody>
      </p:sp>
      <p:pic>
        <p:nvPicPr>
          <p:cNvPr id="2" name="Picture 1"/>
          <p:cNvPicPr>
            <a:picLocks noChangeAspect="1"/>
          </p:cNvPicPr>
          <p:nvPr/>
        </p:nvPicPr>
        <p:blipFill>
          <a:blip r:embed="rId3"/>
          <a:stretch>
            <a:fillRect/>
          </a:stretch>
        </p:blipFill>
        <p:spPr>
          <a:xfrm>
            <a:off x="1836189" y="1014161"/>
            <a:ext cx="8058150" cy="3985129"/>
          </a:xfrm>
          <a:prstGeom prst="rect">
            <a:avLst/>
          </a:prstGeom>
        </p:spPr>
      </p:pic>
      <p:pic>
        <p:nvPicPr>
          <p:cNvPr id="10" name="Picture 9" descr="http://www.umich.edu/~elements/5e/02chap/images/PFR2.GIF"/>
          <p:cNvPicPr/>
          <p:nvPr/>
        </p:nvPicPr>
        <p:blipFill>
          <a:blip r:embed="rId4"/>
          <a:srcRect/>
          <a:stretch>
            <a:fillRect/>
          </a:stretch>
        </p:blipFill>
        <p:spPr bwMode="auto">
          <a:xfrm>
            <a:off x="2095500" y="5352834"/>
            <a:ext cx="5238750" cy="904875"/>
          </a:xfrm>
          <a:prstGeom prst="rect">
            <a:avLst/>
          </a:prstGeom>
          <a:noFill/>
          <a:ln w="9525">
            <a:noFill/>
            <a:miter lim="800000"/>
            <a:headEnd/>
            <a:tailEnd/>
          </a:ln>
        </p:spPr>
      </p:pic>
    </p:spTree>
    <p:extLst>
      <p:ext uri="{BB962C8B-B14F-4D97-AF65-F5344CB8AC3E}">
        <p14:creationId xmlns:p14="http://schemas.microsoft.com/office/powerpoint/2010/main" val="28881153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8"/>
          <p:cNvGrpSpPr>
            <a:grpSpLocks/>
          </p:cNvGrpSpPr>
          <p:nvPr/>
        </p:nvGrpSpPr>
        <p:grpSpPr bwMode="auto">
          <a:xfrm>
            <a:off x="0" y="6553632"/>
            <a:ext cx="12192000" cy="304800"/>
            <a:chOff x="0" y="4112"/>
            <a:chExt cx="7680" cy="192"/>
          </a:xfrm>
        </p:grpSpPr>
        <p:sp>
          <p:nvSpPr>
            <p:cNvPr id="5" name="Rectangle 9"/>
            <p:cNvSpPr>
              <a:spLocks noChangeArrowheads="1"/>
            </p:cNvSpPr>
            <p:nvPr/>
          </p:nvSpPr>
          <p:spPr bwMode="auto">
            <a:xfrm>
              <a:off x="1920" y="4112"/>
              <a:ext cx="5760" cy="192"/>
            </a:xfrm>
            <a:prstGeom prst="rect">
              <a:avLst/>
            </a:prstGeom>
            <a:solidFill>
              <a:srgbClr val="F0E25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C6080"/>
                </a:buClr>
                <a:buFont typeface="Times" panose="02020603050405020304" pitchFamily="18" charset="0"/>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ar-IQ" sz="2400"/>
            </a:p>
          </p:txBody>
        </p:sp>
        <p:sp>
          <p:nvSpPr>
            <p:cNvPr id="6" name="Date Placeholder 3"/>
            <p:cNvSpPr>
              <a:spLocks/>
            </p:cNvSpPr>
            <p:nvPr/>
          </p:nvSpPr>
          <p:spPr bwMode="auto">
            <a:xfrm>
              <a:off x="0" y="4121"/>
              <a:ext cx="2640" cy="176"/>
            </a:xfrm>
            <a:prstGeom prst="rect">
              <a:avLst/>
            </a:prstGeom>
            <a:solidFill>
              <a:srgbClr val="F0E25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0C6080"/>
                </a:buClr>
                <a:buFont typeface="Times" panose="02020603050405020304" pitchFamily="18" charset="0"/>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l" eaLnBrk="1" hangingPunct="1">
                <a:spcBef>
                  <a:spcPct val="0"/>
                </a:spcBef>
                <a:buClrTx/>
                <a:buFontTx/>
                <a:buNone/>
              </a:pPr>
              <a:r>
                <a:rPr lang="en-US" sz="1200" dirty="0">
                  <a:latin typeface="Times New Roman" panose="02020603050405020304" pitchFamily="18" charset="0"/>
                  <a:cs typeface="Times New Roman" panose="02020603050405020304" pitchFamily="18" charset="0"/>
                </a:rPr>
                <a:t>Salah N. </a:t>
              </a:r>
              <a:r>
                <a:rPr lang="en-US" sz="1200" dirty="0" err="1">
                  <a:latin typeface="Times New Roman" panose="02020603050405020304" pitchFamily="18" charset="0"/>
                  <a:cs typeface="Times New Roman" panose="02020603050405020304" pitchFamily="18" charset="0"/>
                </a:rPr>
                <a:t>Farhan</a:t>
              </a:r>
              <a:r>
                <a:rPr lang="en-US" sz="1200" dirty="0">
                  <a:latin typeface="Times New Roman" panose="02020603050405020304" pitchFamily="18" charset="0"/>
                  <a:cs typeface="Times New Roman" panose="02020603050405020304" pitchFamily="18" charset="0"/>
                </a:rPr>
                <a:t>  College of Engineering  </a:t>
              </a:r>
              <a:r>
                <a:rPr lang="en-US" sz="1200" dirty="0" err="1">
                  <a:latin typeface="Times New Roman" panose="02020603050405020304" pitchFamily="18" charset="0"/>
                  <a:cs typeface="Times New Roman" panose="02020603050405020304" pitchFamily="18" charset="0"/>
                </a:rPr>
                <a:t>Diyala</a:t>
              </a:r>
              <a:r>
                <a:rPr lang="en-US" sz="1200" dirty="0">
                  <a:latin typeface="Times New Roman" panose="02020603050405020304" pitchFamily="18" charset="0"/>
                  <a:cs typeface="Times New Roman" panose="02020603050405020304" pitchFamily="18" charset="0"/>
                </a:rPr>
                <a:t> University</a:t>
              </a:r>
            </a:p>
          </p:txBody>
        </p:sp>
      </p:grpSp>
      <p:sp>
        <p:nvSpPr>
          <p:cNvPr id="7" name="Rectangle 11"/>
          <p:cNvSpPr>
            <a:spLocks noChangeArrowheads="1"/>
          </p:cNvSpPr>
          <p:nvPr/>
        </p:nvSpPr>
        <p:spPr bwMode="auto">
          <a:xfrm>
            <a:off x="0" y="0"/>
            <a:ext cx="12192000" cy="304800"/>
          </a:xfrm>
          <a:prstGeom prst="rect">
            <a:avLst/>
          </a:prstGeom>
          <a:solidFill>
            <a:srgbClr val="31006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C6080"/>
              </a:buClr>
              <a:buFont typeface="Times" panose="02020603050405020304" pitchFamily="18" charset="0"/>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l">
              <a:spcBef>
                <a:spcPct val="0"/>
              </a:spcBef>
              <a:buClrTx/>
              <a:buFontTx/>
              <a:buNone/>
            </a:pPr>
            <a:r>
              <a:rPr lang="en-US" sz="2400" b="1" dirty="0">
                <a:solidFill>
                  <a:srgbClr val="FFFF00"/>
                </a:solidFill>
              </a:rPr>
              <a:t>Fundamentals of </a:t>
            </a:r>
            <a:r>
              <a:rPr lang="en-US" sz="2400" b="1" dirty="0" smtClean="0">
                <a:solidFill>
                  <a:srgbClr val="FFFF00"/>
                </a:solidFill>
              </a:rPr>
              <a:t>CRE   </a:t>
            </a:r>
            <a:endParaRPr lang="ar-IQ" sz="2400" dirty="0">
              <a:solidFill>
                <a:srgbClr val="FFFF00"/>
              </a:solidFill>
            </a:endParaRPr>
          </a:p>
        </p:txBody>
      </p:sp>
      <p:sp>
        <p:nvSpPr>
          <p:cNvPr id="13" name="Slide Number Placeholder 12"/>
          <p:cNvSpPr>
            <a:spLocks noGrp="1"/>
          </p:cNvSpPr>
          <p:nvPr>
            <p:ph type="sldNum" sz="quarter" idx="12"/>
          </p:nvPr>
        </p:nvSpPr>
        <p:spPr/>
        <p:txBody>
          <a:bodyPr/>
          <a:lstStyle/>
          <a:p>
            <a:fld id="{B6F15528-21DE-4FAA-801E-634DDDAF4B2B}" type="slidenum">
              <a:rPr lang="en-US" smtClean="0"/>
              <a:pPr/>
              <a:t>14</a:t>
            </a:fld>
            <a:endParaRPr lang="en-US"/>
          </a:p>
        </p:txBody>
      </p:sp>
      <p:sp>
        <p:nvSpPr>
          <p:cNvPr id="3" name="Rectangle 7"/>
          <p:cNvSpPr>
            <a:spLocks noChangeArrowheads="1"/>
          </p:cNvSpPr>
          <p:nvPr/>
        </p:nvSpPr>
        <p:spPr bwMode="auto">
          <a:xfrm>
            <a:off x="838200" y="26793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IQ"/>
          </a:p>
        </p:txBody>
      </p:sp>
      <p:sp>
        <p:nvSpPr>
          <p:cNvPr id="11" name="Rectangle 11"/>
          <p:cNvSpPr>
            <a:spLocks noChangeArrowheads="1"/>
          </p:cNvSpPr>
          <p:nvPr/>
        </p:nvSpPr>
        <p:spPr bwMode="auto">
          <a:xfrm>
            <a:off x="838200" y="5414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IQ"/>
          </a:p>
        </p:txBody>
      </p:sp>
      <p:pic>
        <p:nvPicPr>
          <p:cNvPr id="2" name="Picture 1"/>
          <p:cNvPicPr>
            <a:picLocks noChangeAspect="1"/>
          </p:cNvPicPr>
          <p:nvPr/>
        </p:nvPicPr>
        <p:blipFill>
          <a:blip r:embed="rId3"/>
          <a:stretch>
            <a:fillRect/>
          </a:stretch>
        </p:blipFill>
        <p:spPr>
          <a:xfrm>
            <a:off x="2209800" y="426676"/>
            <a:ext cx="7705725" cy="6134100"/>
          </a:xfrm>
          <a:prstGeom prst="rect">
            <a:avLst/>
          </a:prstGeom>
        </p:spPr>
      </p:pic>
    </p:spTree>
    <p:extLst>
      <p:ext uri="{BB962C8B-B14F-4D97-AF65-F5344CB8AC3E}">
        <p14:creationId xmlns:p14="http://schemas.microsoft.com/office/powerpoint/2010/main" val="6452994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8"/>
          <p:cNvGrpSpPr>
            <a:grpSpLocks/>
          </p:cNvGrpSpPr>
          <p:nvPr/>
        </p:nvGrpSpPr>
        <p:grpSpPr bwMode="auto">
          <a:xfrm>
            <a:off x="0" y="6553632"/>
            <a:ext cx="12192000" cy="304800"/>
            <a:chOff x="0" y="4112"/>
            <a:chExt cx="7680" cy="192"/>
          </a:xfrm>
        </p:grpSpPr>
        <p:sp>
          <p:nvSpPr>
            <p:cNvPr id="5" name="Rectangle 9"/>
            <p:cNvSpPr>
              <a:spLocks noChangeArrowheads="1"/>
            </p:cNvSpPr>
            <p:nvPr/>
          </p:nvSpPr>
          <p:spPr bwMode="auto">
            <a:xfrm>
              <a:off x="1920" y="4112"/>
              <a:ext cx="5760" cy="192"/>
            </a:xfrm>
            <a:prstGeom prst="rect">
              <a:avLst/>
            </a:prstGeom>
            <a:solidFill>
              <a:srgbClr val="F0E25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C6080"/>
                </a:buClr>
                <a:buFont typeface="Times" panose="02020603050405020304" pitchFamily="18" charset="0"/>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ar-IQ" sz="2400"/>
            </a:p>
          </p:txBody>
        </p:sp>
        <p:sp>
          <p:nvSpPr>
            <p:cNvPr id="6" name="Date Placeholder 3"/>
            <p:cNvSpPr>
              <a:spLocks/>
            </p:cNvSpPr>
            <p:nvPr/>
          </p:nvSpPr>
          <p:spPr bwMode="auto">
            <a:xfrm>
              <a:off x="0" y="4121"/>
              <a:ext cx="2640" cy="176"/>
            </a:xfrm>
            <a:prstGeom prst="rect">
              <a:avLst/>
            </a:prstGeom>
            <a:solidFill>
              <a:srgbClr val="F0E25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0C6080"/>
                </a:buClr>
                <a:buFont typeface="Times" panose="02020603050405020304" pitchFamily="18" charset="0"/>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l" eaLnBrk="1" hangingPunct="1">
                <a:spcBef>
                  <a:spcPct val="0"/>
                </a:spcBef>
                <a:buClrTx/>
                <a:buFontTx/>
                <a:buNone/>
              </a:pPr>
              <a:r>
                <a:rPr lang="en-US" sz="1200" dirty="0">
                  <a:latin typeface="Times New Roman" panose="02020603050405020304" pitchFamily="18" charset="0"/>
                  <a:cs typeface="Times New Roman" panose="02020603050405020304" pitchFamily="18" charset="0"/>
                </a:rPr>
                <a:t>Salah N. </a:t>
              </a:r>
              <a:r>
                <a:rPr lang="en-US" sz="1200" dirty="0" err="1">
                  <a:latin typeface="Times New Roman" panose="02020603050405020304" pitchFamily="18" charset="0"/>
                  <a:cs typeface="Times New Roman" panose="02020603050405020304" pitchFamily="18" charset="0"/>
                </a:rPr>
                <a:t>Farhan</a:t>
              </a:r>
              <a:r>
                <a:rPr lang="en-US" sz="1200" dirty="0">
                  <a:latin typeface="Times New Roman" panose="02020603050405020304" pitchFamily="18" charset="0"/>
                  <a:cs typeface="Times New Roman" panose="02020603050405020304" pitchFamily="18" charset="0"/>
                </a:rPr>
                <a:t>  College of Engineering  </a:t>
              </a:r>
              <a:r>
                <a:rPr lang="en-US" sz="1200" dirty="0" err="1">
                  <a:latin typeface="Times New Roman" panose="02020603050405020304" pitchFamily="18" charset="0"/>
                  <a:cs typeface="Times New Roman" panose="02020603050405020304" pitchFamily="18" charset="0"/>
                </a:rPr>
                <a:t>Diyala</a:t>
              </a:r>
              <a:r>
                <a:rPr lang="en-US" sz="1200" dirty="0">
                  <a:latin typeface="Times New Roman" panose="02020603050405020304" pitchFamily="18" charset="0"/>
                  <a:cs typeface="Times New Roman" panose="02020603050405020304" pitchFamily="18" charset="0"/>
                </a:rPr>
                <a:t> University</a:t>
              </a:r>
            </a:p>
          </p:txBody>
        </p:sp>
      </p:grpSp>
      <p:sp>
        <p:nvSpPr>
          <p:cNvPr id="7" name="Rectangle 11"/>
          <p:cNvSpPr>
            <a:spLocks noChangeArrowheads="1"/>
          </p:cNvSpPr>
          <p:nvPr/>
        </p:nvSpPr>
        <p:spPr bwMode="auto">
          <a:xfrm>
            <a:off x="0" y="0"/>
            <a:ext cx="12192000" cy="304800"/>
          </a:xfrm>
          <a:prstGeom prst="rect">
            <a:avLst/>
          </a:prstGeom>
          <a:solidFill>
            <a:srgbClr val="31006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C6080"/>
              </a:buClr>
              <a:buFont typeface="Times" panose="02020603050405020304" pitchFamily="18" charset="0"/>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l">
              <a:spcBef>
                <a:spcPct val="0"/>
              </a:spcBef>
              <a:buClrTx/>
              <a:buFontTx/>
              <a:buNone/>
            </a:pPr>
            <a:r>
              <a:rPr lang="en-US" sz="2400" b="1" dirty="0">
                <a:solidFill>
                  <a:srgbClr val="FFFF00"/>
                </a:solidFill>
              </a:rPr>
              <a:t>Fundamentals of </a:t>
            </a:r>
            <a:r>
              <a:rPr lang="en-US" sz="2400" b="1" dirty="0" smtClean="0">
                <a:solidFill>
                  <a:srgbClr val="FFFF00"/>
                </a:solidFill>
              </a:rPr>
              <a:t>CRE   </a:t>
            </a:r>
            <a:endParaRPr lang="ar-IQ" sz="2400" dirty="0">
              <a:solidFill>
                <a:srgbClr val="FFFF00"/>
              </a:solidFill>
            </a:endParaRPr>
          </a:p>
        </p:txBody>
      </p:sp>
      <p:sp>
        <p:nvSpPr>
          <p:cNvPr id="13" name="Slide Number Placeholder 12"/>
          <p:cNvSpPr>
            <a:spLocks noGrp="1"/>
          </p:cNvSpPr>
          <p:nvPr>
            <p:ph type="sldNum" sz="quarter" idx="12"/>
          </p:nvPr>
        </p:nvSpPr>
        <p:spPr/>
        <p:txBody>
          <a:bodyPr/>
          <a:lstStyle/>
          <a:p>
            <a:fld id="{B6F15528-21DE-4FAA-801E-634DDDAF4B2B}" type="slidenum">
              <a:rPr lang="en-US" smtClean="0"/>
              <a:pPr/>
              <a:t>15</a:t>
            </a:fld>
            <a:endParaRPr lang="en-US"/>
          </a:p>
        </p:txBody>
      </p:sp>
      <p:sp>
        <p:nvSpPr>
          <p:cNvPr id="3" name="Rectangle 7"/>
          <p:cNvSpPr>
            <a:spLocks noChangeArrowheads="1"/>
          </p:cNvSpPr>
          <p:nvPr/>
        </p:nvSpPr>
        <p:spPr bwMode="auto">
          <a:xfrm>
            <a:off x="838200" y="26793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IQ"/>
          </a:p>
        </p:txBody>
      </p:sp>
      <p:sp>
        <p:nvSpPr>
          <p:cNvPr id="11" name="Rectangle 11"/>
          <p:cNvSpPr>
            <a:spLocks noChangeArrowheads="1"/>
          </p:cNvSpPr>
          <p:nvPr/>
        </p:nvSpPr>
        <p:spPr bwMode="auto">
          <a:xfrm>
            <a:off x="838200" y="5414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IQ"/>
          </a:p>
        </p:txBody>
      </p:sp>
      <p:pic>
        <p:nvPicPr>
          <p:cNvPr id="2" name="Picture 1"/>
          <p:cNvPicPr>
            <a:picLocks noChangeAspect="1"/>
          </p:cNvPicPr>
          <p:nvPr/>
        </p:nvPicPr>
        <p:blipFill>
          <a:blip r:embed="rId3"/>
          <a:stretch>
            <a:fillRect/>
          </a:stretch>
        </p:blipFill>
        <p:spPr>
          <a:xfrm>
            <a:off x="2209799" y="502082"/>
            <a:ext cx="8651905" cy="5939993"/>
          </a:xfrm>
          <a:prstGeom prst="rect">
            <a:avLst/>
          </a:prstGeom>
        </p:spPr>
      </p:pic>
    </p:spTree>
    <p:extLst>
      <p:ext uri="{BB962C8B-B14F-4D97-AF65-F5344CB8AC3E}">
        <p14:creationId xmlns:p14="http://schemas.microsoft.com/office/powerpoint/2010/main" val="18420260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8"/>
          <p:cNvGrpSpPr>
            <a:grpSpLocks/>
          </p:cNvGrpSpPr>
          <p:nvPr/>
        </p:nvGrpSpPr>
        <p:grpSpPr bwMode="auto">
          <a:xfrm>
            <a:off x="0" y="6553632"/>
            <a:ext cx="12192000" cy="304800"/>
            <a:chOff x="0" y="4112"/>
            <a:chExt cx="7680" cy="192"/>
          </a:xfrm>
        </p:grpSpPr>
        <p:sp>
          <p:nvSpPr>
            <p:cNvPr id="5" name="Rectangle 9"/>
            <p:cNvSpPr>
              <a:spLocks noChangeArrowheads="1"/>
            </p:cNvSpPr>
            <p:nvPr/>
          </p:nvSpPr>
          <p:spPr bwMode="auto">
            <a:xfrm>
              <a:off x="1920" y="4112"/>
              <a:ext cx="5760" cy="192"/>
            </a:xfrm>
            <a:prstGeom prst="rect">
              <a:avLst/>
            </a:prstGeom>
            <a:solidFill>
              <a:srgbClr val="F0E25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C6080"/>
                </a:buClr>
                <a:buFont typeface="Times" panose="02020603050405020304" pitchFamily="18" charset="0"/>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ar-IQ" sz="2400"/>
            </a:p>
          </p:txBody>
        </p:sp>
        <p:sp>
          <p:nvSpPr>
            <p:cNvPr id="6" name="Date Placeholder 3"/>
            <p:cNvSpPr>
              <a:spLocks/>
            </p:cNvSpPr>
            <p:nvPr/>
          </p:nvSpPr>
          <p:spPr bwMode="auto">
            <a:xfrm>
              <a:off x="0" y="4121"/>
              <a:ext cx="2640" cy="176"/>
            </a:xfrm>
            <a:prstGeom prst="rect">
              <a:avLst/>
            </a:prstGeom>
            <a:solidFill>
              <a:srgbClr val="F0E25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0C6080"/>
                </a:buClr>
                <a:buFont typeface="Times" panose="02020603050405020304" pitchFamily="18" charset="0"/>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l" eaLnBrk="1" hangingPunct="1">
                <a:spcBef>
                  <a:spcPct val="0"/>
                </a:spcBef>
                <a:buClrTx/>
                <a:buFontTx/>
                <a:buNone/>
              </a:pPr>
              <a:r>
                <a:rPr lang="en-US" sz="1200" dirty="0">
                  <a:latin typeface="Times New Roman" panose="02020603050405020304" pitchFamily="18" charset="0"/>
                  <a:cs typeface="Times New Roman" panose="02020603050405020304" pitchFamily="18" charset="0"/>
                </a:rPr>
                <a:t>Salah N. </a:t>
              </a:r>
              <a:r>
                <a:rPr lang="en-US" sz="1200" dirty="0" err="1">
                  <a:latin typeface="Times New Roman" panose="02020603050405020304" pitchFamily="18" charset="0"/>
                  <a:cs typeface="Times New Roman" panose="02020603050405020304" pitchFamily="18" charset="0"/>
                </a:rPr>
                <a:t>Farhan</a:t>
              </a:r>
              <a:r>
                <a:rPr lang="en-US" sz="1200" dirty="0">
                  <a:latin typeface="Times New Roman" panose="02020603050405020304" pitchFamily="18" charset="0"/>
                  <a:cs typeface="Times New Roman" panose="02020603050405020304" pitchFamily="18" charset="0"/>
                </a:rPr>
                <a:t>  College of Engineering  </a:t>
              </a:r>
              <a:r>
                <a:rPr lang="en-US" sz="1200" dirty="0" err="1">
                  <a:latin typeface="Times New Roman" panose="02020603050405020304" pitchFamily="18" charset="0"/>
                  <a:cs typeface="Times New Roman" panose="02020603050405020304" pitchFamily="18" charset="0"/>
                </a:rPr>
                <a:t>Diyala</a:t>
              </a:r>
              <a:r>
                <a:rPr lang="en-US" sz="1200" dirty="0">
                  <a:latin typeface="Times New Roman" panose="02020603050405020304" pitchFamily="18" charset="0"/>
                  <a:cs typeface="Times New Roman" panose="02020603050405020304" pitchFamily="18" charset="0"/>
                </a:rPr>
                <a:t> University</a:t>
              </a:r>
            </a:p>
          </p:txBody>
        </p:sp>
      </p:grpSp>
      <p:sp>
        <p:nvSpPr>
          <p:cNvPr id="7" name="Rectangle 11"/>
          <p:cNvSpPr>
            <a:spLocks noChangeArrowheads="1"/>
          </p:cNvSpPr>
          <p:nvPr/>
        </p:nvSpPr>
        <p:spPr bwMode="auto">
          <a:xfrm>
            <a:off x="0" y="0"/>
            <a:ext cx="12192000" cy="304800"/>
          </a:xfrm>
          <a:prstGeom prst="rect">
            <a:avLst/>
          </a:prstGeom>
          <a:solidFill>
            <a:srgbClr val="31006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C6080"/>
              </a:buClr>
              <a:buFont typeface="Times" panose="02020603050405020304" pitchFamily="18" charset="0"/>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l">
              <a:spcBef>
                <a:spcPct val="0"/>
              </a:spcBef>
              <a:buClrTx/>
              <a:buFontTx/>
              <a:buNone/>
            </a:pPr>
            <a:r>
              <a:rPr lang="en-US" sz="2400" b="1" dirty="0">
                <a:solidFill>
                  <a:srgbClr val="FFFF00"/>
                </a:solidFill>
              </a:rPr>
              <a:t>Fundamentals of </a:t>
            </a:r>
            <a:r>
              <a:rPr lang="en-US" sz="2400" b="1" dirty="0" smtClean="0">
                <a:solidFill>
                  <a:srgbClr val="FFFF00"/>
                </a:solidFill>
              </a:rPr>
              <a:t>CRE   </a:t>
            </a:r>
            <a:endParaRPr lang="ar-IQ" sz="2400" dirty="0">
              <a:solidFill>
                <a:srgbClr val="FFFF00"/>
              </a:solidFill>
            </a:endParaRPr>
          </a:p>
        </p:txBody>
      </p:sp>
      <p:sp>
        <p:nvSpPr>
          <p:cNvPr id="13" name="Slide Number Placeholder 12"/>
          <p:cNvSpPr>
            <a:spLocks noGrp="1"/>
          </p:cNvSpPr>
          <p:nvPr>
            <p:ph type="sldNum" sz="quarter" idx="12"/>
          </p:nvPr>
        </p:nvSpPr>
        <p:spPr/>
        <p:txBody>
          <a:bodyPr/>
          <a:lstStyle/>
          <a:p>
            <a:fld id="{B6F15528-21DE-4FAA-801E-634DDDAF4B2B}" type="slidenum">
              <a:rPr lang="en-US" smtClean="0"/>
              <a:pPr/>
              <a:t>16</a:t>
            </a:fld>
            <a:endParaRPr lang="en-US"/>
          </a:p>
        </p:txBody>
      </p:sp>
      <p:sp>
        <p:nvSpPr>
          <p:cNvPr id="3" name="Rectangle 7"/>
          <p:cNvSpPr>
            <a:spLocks noChangeArrowheads="1"/>
          </p:cNvSpPr>
          <p:nvPr/>
        </p:nvSpPr>
        <p:spPr bwMode="auto">
          <a:xfrm>
            <a:off x="838200" y="26793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IQ"/>
          </a:p>
        </p:txBody>
      </p:sp>
      <p:sp>
        <p:nvSpPr>
          <p:cNvPr id="11" name="Rectangle 11"/>
          <p:cNvSpPr>
            <a:spLocks noChangeArrowheads="1"/>
          </p:cNvSpPr>
          <p:nvPr/>
        </p:nvSpPr>
        <p:spPr bwMode="auto">
          <a:xfrm>
            <a:off x="838200" y="5414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IQ"/>
          </a:p>
        </p:txBody>
      </p:sp>
      <p:pic>
        <p:nvPicPr>
          <p:cNvPr id="2" name="Picture 1"/>
          <p:cNvPicPr>
            <a:picLocks noChangeAspect="1"/>
          </p:cNvPicPr>
          <p:nvPr/>
        </p:nvPicPr>
        <p:blipFill>
          <a:blip r:embed="rId3"/>
          <a:stretch>
            <a:fillRect/>
          </a:stretch>
        </p:blipFill>
        <p:spPr>
          <a:xfrm>
            <a:off x="1034085" y="432052"/>
            <a:ext cx="7286625" cy="3190875"/>
          </a:xfrm>
          <a:prstGeom prst="rect">
            <a:avLst/>
          </a:prstGeom>
        </p:spPr>
      </p:pic>
      <p:pic>
        <p:nvPicPr>
          <p:cNvPr id="8" name="Picture 7"/>
          <p:cNvPicPr>
            <a:picLocks noChangeAspect="1"/>
          </p:cNvPicPr>
          <p:nvPr/>
        </p:nvPicPr>
        <p:blipFill>
          <a:blip r:embed="rId4"/>
          <a:stretch>
            <a:fillRect/>
          </a:stretch>
        </p:blipFill>
        <p:spPr>
          <a:xfrm>
            <a:off x="1749039" y="3741737"/>
            <a:ext cx="7924800" cy="2686050"/>
          </a:xfrm>
          <a:prstGeom prst="rect">
            <a:avLst/>
          </a:prstGeom>
        </p:spPr>
      </p:pic>
    </p:spTree>
    <p:extLst>
      <p:ext uri="{BB962C8B-B14F-4D97-AF65-F5344CB8AC3E}">
        <p14:creationId xmlns:p14="http://schemas.microsoft.com/office/powerpoint/2010/main" val="16878060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8"/>
          <p:cNvGrpSpPr>
            <a:grpSpLocks/>
          </p:cNvGrpSpPr>
          <p:nvPr/>
        </p:nvGrpSpPr>
        <p:grpSpPr bwMode="auto">
          <a:xfrm>
            <a:off x="0" y="6553632"/>
            <a:ext cx="12192000" cy="304800"/>
            <a:chOff x="0" y="4112"/>
            <a:chExt cx="7680" cy="192"/>
          </a:xfrm>
        </p:grpSpPr>
        <p:sp>
          <p:nvSpPr>
            <p:cNvPr id="5" name="Rectangle 9"/>
            <p:cNvSpPr>
              <a:spLocks noChangeArrowheads="1"/>
            </p:cNvSpPr>
            <p:nvPr/>
          </p:nvSpPr>
          <p:spPr bwMode="auto">
            <a:xfrm>
              <a:off x="1920" y="4112"/>
              <a:ext cx="5760" cy="192"/>
            </a:xfrm>
            <a:prstGeom prst="rect">
              <a:avLst/>
            </a:prstGeom>
            <a:solidFill>
              <a:srgbClr val="F0E25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C6080"/>
                </a:buClr>
                <a:buFont typeface="Times" panose="02020603050405020304" pitchFamily="18" charset="0"/>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ar-IQ" sz="2400"/>
            </a:p>
          </p:txBody>
        </p:sp>
        <p:sp>
          <p:nvSpPr>
            <p:cNvPr id="6" name="Date Placeholder 3"/>
            <p:cNvSpPr>
              <a:spLocks/>
            </p:cNvSpPr>
            <p:nvPr/>
          </p:nvSpPr>
          <p:spPr bwMode="auto">
            <a:xfrm>
              <a:off x="0" y="4121"/>
              <a:ext cx="2640" cy="176"/>
            </a:xfrm>
            <a:prstGeom prst="rect">
              <a:avLst/>
            </a:prstGeom>
            <a:solidFill>
              <a:srgbClr val="F0E25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0C6080"/>
                </a:buClr>
                <a:buFont typeface="Times" panose="02020603050405020304" pitchFamily="18" charset="0"/>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l" eaLnBrk="1" hangingPunct="1">
                <a:spcBef>
                  <a:spcPct val="0"/>
                </a:spcBef>
                <a:buClrTx/>
                <a:buFontTx/>
                <a:buNone/>
              </a:pPr>
              <a:r>
                <a:rPr lang="en-US" sz="1200" dirty="0">
                  <a:latin typeface="Times New Roman" panose="02020603050405020304" pitchFamily="18" charset="0"/>
                  <a:cs typeface="Times New Roman" panose="02020603050405020304" pitchFamily="18" charset="0"/>
                </a:rPr>
                <a:t>Salah N. </a:t>
              </a:r>
              <a:r>
                <a:rPr lang="en-US" sz="1200" dirty="0" err="1">
                  <a:latin typeface="Times New Roman" panose="02020603050405020304" pitchFamily="18" charset="0"/>
                  <a:cs typeface="Times New Roman" panose="02020603050405020304" pitchFamily="18" charset="0"/>
                </a:rPr>
                <a:t>Farhan</a:t>
              </a:r>
              <a:r>
                <a:rPr lang="en-US" sz="1200" dirty="0">
                  <a:latin typeface="Times New Roman" panose="02020603050405020304" pitchFamily="18" charset="0"/>
                  <a:cs typeface="Times New Roman" panose="02020603050405020304" pitchFamily="18" charset="0"/>
                </a:rPr>
                <a:t>  College of Engineering  </a:t>
              </a:r>
              <a:r>
                <a:rPr lang="en-US" sz="1200" dirty="0" err="1">
                  <a:latin typeface="Times New Roman" panose="02020603050405020304" pitchFamily="18" charset="0"/>
                  <a:cs typeface="Times New Roman" panose="02020603050405020304" pitchFamily="18" charset="0"/>
                </a:rPr>
                <a:t>Diyala</a:t>
              </a:r>
              <a:r>
                <a:rPr lang="en-US" sz="1200" dirty="0">
                  <a:latin typeface="Times New Roman" panose="02020603050405020304" pitchFamily="18" charset="0"/>
                  <a:cs typeface="Times New Roman" panose="02020603050405020304" pitchFamily="18" charset="0"/>
                </a:rPr>
                <a:t> University</a:t>
              </a:r>
            </a:p>
          </p:txBody>
        </p:sp>
      </p:grpSp>
      <p:sp>
        <p:nvSpPr>
          <p:cNvPr id="7" name="Rectangle 11"/>
          <p:cNvSpPr>
            <a:spLocks noChangeArrowheads="1"/>
          </p:cNvSpPr>
          <p:nvPr/>
        </p:nvSpPr>
        <p:spPr bwMode="auto">
          <a:xfrm>
            <a:off x="0" y="0"/>
            <a:ext cx="12192000" cy="304800"/>
          </a:xfrm>
          <a:prstGeom prst="rect">
            <a:avLst/>
          </a:prstGeom>
          <a:solidFill>
            <a:srgbClr val="31006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C6080"/>
              </a:buClr>
              <a:buFont typeface="Times" panose="02020603050405020304" pitchFamily="18" charset="0"/>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l">
              <a:spcBef>
                <a:spcPct val="0"/>
              </a:spcBef>
              <a:buClrTx/>
              <a:buFontTx/>
              <a:buNone/>
            </a:pPr>
            <a:r>
              <a:rPr lang="en-US" sz="2400" b="1" dirty="0">
                <a:solidFill>
                  <a:srgbClr val="FFFF00"/>
                </a:solidFill>
              </a:rPr>
              <a:t>Fundamentals of </a:t>
            </a:r>
            <a:r>
              <a:rPr lang="en-US" sz="2400" b="1" dirty="0" smtClean="0">
                <a:solidFill>
                  <a:srgbClr val="FFFF00"/>
                </a:solidFill>
              </a:rPr>
              <a:t>CRE   </a:t>
            </a:r>
            <a:endParaRPr lang="ar-IQ" sz="2400" dirty="0">
              <a:solidFill>
                <a:srgbClr val="FFFF00"/>
              </a:solidFill>
            </a:endParaRPr>
          </a:p>
        </p:txBody>
      </p:sp>
      <p:sp>
        <p:nvSpPr>
          <p:cNvPr id="13" name="Slide Number Placeholder 12"/>
          <p:cNvSpPr>
            <a:spLocks noGrp="1"/>
          </p:cNvSpPr>
          <p:nvPr>
            <p:ph type="sldNum" sz="quarter" idx="12"/>
          </p:nvPr>
        </p:nvSpPr>
        <p:spPr/>
        <p:txBody>
          <a:bodyPr/>
          <a:lstStyle/>
          <a:p>
            <a:fld id="{B6F15528-21DE-4FAA-801E-634DDDAF4B2B}" type="slidenum">
              <a:rPr lang="en-US" smtClean="0"/>
              <a:pPr/>
              <a:t>17</a:t>
            </a:fld>
            <a:endParaRPr lang="en-US"/>
          </a:p>
        </p:txBody>
      </p:sp>
      <p:sp>
        <p:nvSpPr>
          <p:cNvPr id="3" name="Rectangle 7"/>
          <p:cNvSpPr>
            <a:spLocks noChangeArrowheads="1"/>
          </p:cNvSpPr>
          <p:nvPr/>
        </p:nvSpPr>
        <p:spPr bwMode="auto">
          <a:xfrm>
            <a:off x="838200" y="26793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IQ"/>
          </a:p>
        </p:txBody>
      </p:sp>
      <p:sp>
        <p:nvSpPr>
          <p:cNvPr id="11" name="Rectangle 11"/>
          <p:cNvSpPr>
            <a:spLocks noChangeArrowheads="1"/>
          </p:cNvSpPr>
          <p:nvPr/>
        </p:nvSpPr>
        <p:spPr bwMode="auto">
          <a:xfrm>
            <a:off x="838200" y="5414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IQ"/>
          </a:p>
        </p:txBody>
      </p:sp>
      <p:pic>
        <p:nvPicPr>
          <p:cNvPr id="2" name="Picture 1"/>
          <p:cNvPicPr>
            <a:picLocks noChangeAspect="1"/>
          </p:cNvPicPr>
          <p:nvPr/>
        </p:nvPicPr>
        <p:blipFill>
          <a:blip r:embed="rId3"/>
          <a:stretch>
            <a:fillRect/>
          </a:stretch>
        </p:blipFill>
        <p:spPr>
          <a:xfrm>
            <a:off x="2066925" y="519112"/>
            <a:ext cx="8058150" cy="5819775"/>
          </a:xfrm>
          <a:prstGeom prst="rect">
            <a:avLst/>
          </a:prstGeom>
        </p:spPr>
      </p:pic>
    </p:spTree>
    <p:extLst>
      <p:ext uri="{BB962C8B-B14F-4D97-AF65-F5344CB8AC3E}">
        <p14:creationId xmlns:p14="http://schemas.microsoft.com/office/powerpoint/2010/main" val="25716572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8"/>
          <p:cNvGrpSpPr>
            <a:grpSpLocks/>
          </p:cNvGrpSpPr>
          <p:nvPr/>
        </p:nvGrpSpPr>
        <p:grpSpPr bwMode="auto">
          <a:xfrm>
            <a:off x="0" y="6553632"/>
            <a:ext cx="12192000" cy="304800"/>
            <a:chOff x="0" y="4112"/>
            <a:chExt cx="7680" cy="192"/>
          </a:xfrm>
        </p:grpSpPr>
        <p:sp>
          <p:nvSpPr>
            <p:cNvPr id="5" name="Rectangle 9"/>
            <p:cNvSpPr>
              <a:spLocks noChangeArrowheads="1"/>
            </p:cNvSpPr>
            <p:nvPr/>
          </p:nvSpPr>
          <p:spPr bwMode="auto">
            <a:xfrm>
              <a:off x="1920" y="4112"/>
              <a:ext cx="5760" cy="192"/>
            </a:xfrm>
            <a:prstGeom prst="rect">
              <a:avLst/>
            </a:prstGeom>
            <a:solidFill>
              <a:srgbClr val="F0E25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C6080"/>
                </a:buClr>
                <a:buFont typeface="Times" panose="02020603050405020304" pitchFamily="18" charset="0"/>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ar-IQ" sz="2400"/>
            </a:p>
          </p:txBody>
        </p:sp>
        <p:sp>
          <p:nvSpPr>
            <p:cNvPr id="6" name="Date Placeholder 3"/>
            <p:cNvSpPr>
              <a:spLocks/>
            </p:cNvSpPr>
            <p:nvPr/>
          </p:nvSpPr>
          <p:spPr bwMode="auto">
            <a:xfrm>
              <a:off x="0" y="4121"/>
              <a:ext cx="2640" cy="176"/>
            </a:xfrm>
            <a:prstGeom prst="rect">
              <a:avLst/>
            </a:prstGeom>
            <a:solidFill>
              <a:srgbClr val="F0E25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0C6080"/>
                </a:buClr>
                <a:buFont typeface="Times" panose="02020603050405020304" pitchFamily="18" charset="0"/>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l" eaLnBrk="1" hangingPunct="1">
                <a:spcBef>
                  <a:spcPct val="0"/>
                </a:spcBef>
                <a:buClrTx/>
                <a:buFontTx/>
                <a:buNone/>
              </a:pPr>
              <a:r>
                <a:rPr lang="en-US" sz="1200" dirty="0">
                  <a:latin typeface="Times New Roman" panose="02020603050405020304" pitchFamily="18" charset="0"/>
                  <a:cs typeface="Times New Roman" panose="02020603050405020304" pitchFamily="18" charset="0"/>
                </a:rPr>
                <a:t>Salah N. </a:t>
              </a:r>
              <a:r>
                <a:rPr lang="en-US" sz="1200" dirty="0" err="1">
                  <a:latin typeface="Times New Roman" panose="02020603050405020304" pitchFamily="18" charset="0"/>
                  <a:cs typeface="Times New Roman" panose="02020603050405020304" pitchFamily="18" charset="0"/>
                </a:rPr>
                <a:t>Farhan</a:t>
              </a:r>
              <a:r>
                <a:rPr lang="en-US" sz="1200" dirty="0">
                  <a:latin typeface="Times New Roman" panose="02020603050405020304" pitchFamily="18" charset="0"/>
                  <a:cs typeface="Times New Roman" panose="02020603050405020304" pitchFamily="18" charset="0"/>
                </a:rPr>
                <a:t>  College of Engineering  </a:t>
              </a:r>
              <a:r>
                <a:rPr lang="en-US" sz="1200" dirty="0" err="1">
                  <a:latin typeface="Times New Roman" panose="02020603050405020304" pitchFamily="18" charset="0"/>
                  <a:cs typeface="Times New Roman" panose="02020603050405020304" pitchFamily="18" charset="0"/>
                </a:rPr>
                <a:t>Diyala</a:t>
              </a:r>
              <a:r>
                <a:rPr lang="en-US" sz="1200" dirty="0">
                  <a:latin typeface="Times New Roman" panose="02020603050405020304" pitchFamily="18" charset="0"/>
                  <a:cs typeface="Times New Roman" panose="02020603050405020304" pitchFamily="18" charset="0"/>
                </a:rPr>
                <a:t> University</a:t>
              </a:r>
            </a:p>
          </p:txBody>
        </p:sp>
      </p:grpSp>
      <p:sp>
        <p:nvSpPr>
          <p:cNvPr id="7" name="Rectangle 11"/>
          <p:cNvSpPr>
            <a:spLocks noChangeArrowheads="1"/>
          </p:cNvSpPr>
          <p:nvPr/>
        </p:nvSpPr>
        <p:spPr bwMode="auto">
          <a:xfrm>
            <a:off x="0" y="0"/>
            <a:ext cx="12192000" cy="304800"/>
          </a:xfrm>
          <a:prstGeom prst="rect">
            <a:avLst/>
          </a:prstGeom>
          <a:solidFill>
            <a:srgbClr val="31006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C6080"/>
              </a:buClr>
              <a:buFont typeface="Times" panose="02020603050405020304" pitchFamily="18" charset="0"/>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l">
              <a:spcBef>
                <a:spcPct val="0"/>
              </a:spcBef>
              <a:buClrTx/>
              <a:buFontTx/>
              <a:buNone/>
            </a:pPr>
            <a:r>
              <a:rPr lang="en-US" sz="2400" b="1" dirty="0">
                <a:solidFill>
                  <a:srgbClr val="FFFF00"/>
                </a:solidFill>
              </a:rPr>
              <a:t>Fundamentals of </a:t>
            </a:r>
            <a:r>
              <a:rPr lang="en-US" sz="2400" b="1" dirty="0" smtClean="0">
                <a:solidFill>
                  <a:srgbClr val="FFFF00"/>
                </a:solidFill>
              </a:rPr>
              <a:t>CRE   </a:t>
            </a:r>
            <a:endParaRPr lang="ar-IQ" sz="2400" dirty="0">
              <a:solidFill>
                <a:srgbClr val="FFFF00"/>
              </a:solidFill>
            </a:endParaRPr>
          </a:p>
        </p:txBody>
      </p:sp>
      <p:sp>
        <p:nvSpPr>
          <p:cNvPr id="13" name="Slide Number Placeholder 12"/>
          <p:cNvSpPr>
            <a:spLocks noGrp="1"/>
          </p:cNvSpPr>
          <p:nvPr>
            <p:ph type="sldNum" sz="quarter" idx="12"/>
          </p:nvPr>
        </p:nvSpPr>
        <p:spPr/>
        <p:txBody>
          <a:bodyPr/>
          <a:lstStyle/>
          <a:p>
            <a:fld id="{B6F15528-21DE-4FAA-801E-634DDDAF4B2B}" type="slidenum">
              <a:rPr lang="en-US" smtClean="0"/>
              <a:pPr/>
              <a:t>18</a:t>
            </a:fld>
            <a:endParaRPr lang="en-US"/>
          </a:p>
        </p:txBody>
      </p:sp>
      <p:sp>
        <p:nvSpPr>
          <p:cNvPr id="3" name="Rectangle 7"/>
          <p:cNvSpPr>
            <a:spLocks noChangeArrowheads="1"/>
          </p:cNvSpPr>
          <p:nvPr/>
        </p:nvSpPr>
        <p:spPr bwMode="auto">
          <a:xfrm>
            <a:off x="838200" y="26793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IQ"/>
          </a:p>
        </p:txBody>
      </p:sp>
      <p:pic>
        <p:nvPicPr>
          <p:cNvPr id="8" name="Picture 7"/>
          <p:cNvPicPr>
            <a:picLocks noChangeAspect="1"/>
          </p:cNvPicPr>
          <p:nvPr/>
        </p:nvPicPr>
        <p:blipFill>
          <a:blip r:embed="rId3"/>
          <a:stretch>
            <a:fillRect/>
          </a:stretch>
        </p:blipFill>
        <p:spPr>
          <a:xfrm>
            <a:off x="152400" y="502082"/>
            <a:ext cx="5650194" cy="3429000"/>
          </a:xfrm>
          <a:prstGeom prst="rect">
            <a:avLst/>
          </a:prstGeom>
        </p:spPr>
      </p:pic>
      <p:pic>
        <p:nvPicPr>
          <p:cNvPr id="9" name="Picture 8"/>
          <p:cNvPicPr>
            <a:picLocks noChangeAspect="1"/>
          </p:cNvPicPr>
          <p:nvPr/>
        </p:nvPicPr>
        <p:blipFill>
          <a:blip r:embed="rId4"/>
          <a:stretch>
            <a:fillRect/>
          </a:stretch>
        </p:blipFill>
        <p:spPr>
          <a:xfrm>
            <a:off x="6246975" y="2127494"/>
            <a:ext cx="5691499" cy="3476625"/>
          </a:xfrm>
          <a:prstGeom prst="rect">
            <a:avLst/>
          </a:prstGeom>
        </p:spPr>
      </p:pic>
    </p:spTree>
    <p:extLst>
      <p:ext uri="{BB962C8B-B14F-4D97-AF65-F5344CB8AC3E}">
        <p14:creationId xmlns:p14="http://schemas.microsoft.com/office/powerpoint/2010/main" val="28406004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8"/>
          <p:cNvGrpSpPr>
            <a:grpSpLocks/>
          </p:cNvGrpSpPr>
          <p:nvPr/>
        </p:nvGrpSpPr>
        <p:grpSpPr bwMode="auto">
          <a:xfrm>
            <a:off x="0" y="6553632"/>
            <a:ext cx="12192000" cy="304800"/>
            <a:chOff x="0" y="4112"/>
            <a:chExt cx="7680" cy="192"/>
          </a:xfrm>
        </p:grpSpPr>
        <p:sp>
          <p:nvSpPr>
            <p:cNvPr id="5" name="Rectangle 9"/>
            <p:cNvSpPr>
              <a:spLocks noChangeArrowheads="1"/>
            </p:cNvSpPr>
            <p:nvPr/>
          </p:nvSpPr>
          <p:spPr bwMode="auto">
            <a:xfrm>
              <a:off x="1920" y="4112"/>
              <a:ext cx="5760" cy="192"/>
            </a:xfrm>
            <a:prstGeom prst="rect">
              <a:avLst/>
            </a:prstGeom>
            <a:solidFill>
              <a:srgbClr val="F0E25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C6080"/>
                </a:buClr>
                <a:buFont typeface="Times" panose="02020603050405020304" pitchFamily="18" charset="0"/>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ar-IQ" sz="2400"/>
            </a:p>
          </p:txBody>
        </p:sp>
        <p:sp>
          <p:nvSpPr>
            <p:cNvPr id="6" name="Date Placeholder 3"/>
            <p:cNvSpPr>
              <a:spLocks/>
            </p:cNvSpPr>
            <p:nvPr/>
          </p:nvSpPr>
          <p:spPr bwMode="auto">
            <a:xfrm>
              <a:off x="0" y="4121"/>
              <a:ext cx="2640" cy="176"/>
            </a:xfrm>
            <a:prstGeom prst="rect">
              <a:avLst/>
            </a:prstGeom>
            <a:solidFill>
              <a:srgbClr val="F0E25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0C6080"/>
                </a:buClr>
                <a:buFont typeface="Times" panose="02020603050405020304" pitchFamily="18" charset="0"/>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l" eaLnBrk="1" hangingPunct="1">
                <a:spcBef>
                  <a:spcPct val="0"/>
                </a:spcBef>
                <a:buClrTx/>
                <a:buFontTx/>
                <a:buNone/>
              </a:pPr>
              <a:r>
                <a:rPr lang="en-US" sz="1200" dirty="0">
                  <a:latin typeface="Times New Roman" panose="02020603050405020304" pitchFamily="18" charset="0"/>
                  <a:cs typeface="Times New Roman" panose="02020603050405020304" pitchFamily="18" charset="0"/>
                </a:rPr>
                <a:t>Salah N. </a:t>
              </a:r>
              <a:r>
                <a:rPr lang="en-US" sz="1200" dirty="0" err="1">
                  <a:latin typeface="Times New Roman" panose="02020603050405020304" pitchFamily="18" charset="0"/>
                  <a:cs typeface="Times New Roman" panose="02020603050405020304" pitchFamily="18" charset="0"/>
                </a:rPr>
                <a:t>Farhan</a:t>
              </a:r>
              <a:r>
                <a:rPr lang="en-US" sz="1200" dirty="0">
                  <a:latin typeface="Times New Roman" panose="02020603050405020304" pitchFamily="18" charset="0"/>
                  <a:cs typeface="Times New Roman" panose="02020603050405020304" pitchFamily="18" charset="0"/>
                </a:rPr>
                <a:t>  College of Engineering  </a:t>
              </a:r>
              <a:r>
                <a:rPr lang="en-US" sz="1200" dirty="0" err="1">
                  <a:latin typeface="Times New Roman" panose="02020603050405020304" pitchFamily="18" charset="0"/>
                  <a:cs typeface="Times New Roman" panose="02020603050405020304" pitchFamily="18" charset="0"/>
                </a:rPr>
                <a:t>Diyala</a:t>
              </a:r>
              <a:r>
                <a:rPr lang="en-US" sz="1200" dirty="0">
                  <a:latin typeface="Times New Roman" panose="02020603050405020304" pitchFamily="18" charset="0"/>
                  <a:cs typeface="Times New Roman" panose="02020603050405020304" pitchFamily="18" charset="0"/>
                </a:rPr>
                <a:t> University</a:t>
              </a:r>
            </a:p>
          </p:txBody>
        </p:sp>
      </p:grpSp>
      <p:sp>
        <p:nvSpPr>
          <p:cNvPr id="7" name="Rectangle 11"/>
          <p:cNvSpPr>
            <a:spLocks noChangeArrowheads="1"/>
          </p:cNvSpPr>
          <p:nvPr/>
        </p:nvSpPr>
        <p:spPr bwMode="auto">
          <a:xfrm>
            <a:off x="0" y="0"/>
            <a:ext cx="12192000" cy="304800"/>
          </a:xfrm>
          <a:prstGeom prst="rect">
            <a:avLst/>
          </a:prstGeom>
          <a:solidFill>
            <a:srgbClr val="31006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C6080"/>
              </a:buClr>
              <a:buFont typeface="Times" panose="02020603050405020304" pitchFamily="18" charset="0"/>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l">
              <a:spcBef>
                <a:spcPct val="0"/>
              </a:spcBef>
              <a:buClrTx/>
              <a:buFontTx/>
              <a:buNone/>
            </a:pPr>
            <a:r>
              <a:rPr lang="en-US" sz="2400" b="1" dirty="0">
                <a:solidFill>
                  <a:srgbClr val="FFFF00"/>
                </a:solidFill>
              </a:rPr>
              <a:t>Fundamentals of </a:t>
            </a:r>
            <a:r>
              <a:rPr lang="en-US" sz="2400" b="1" dirty="0" smtClean="0">
                <a:solidFill>
                  <a:srgbClr val="FFFF00"/>
                </a:solidFill>
              </a:rPr>
              <a:t>CRE   </a:t>
            </a:r>
            <a:endParaRPr lang="ar-IQ" sz="2400" dirty="0">
              <a:solidFill>
                <a:srgbClr val="FFFF00"/>
              </a:solidFill>
            </a:endParaRPr>
          </a:p>
        </p:txBody>
      </p:sp>
      <p:sp>
        <p:nvSpPr>
          <p:cNvPr id="13" name="Slide Number Placeholder 12"/>
          <p:cNvSpPr>
            <a:spLocks noGrp="1"/>
          </p:cNvSpPr>
          <p:nvPr>
            <p:ph type="sldNum" sz="quarter" idx="12"/>
          </p:nvPr>
        </p:nvSpPr>
        <p:spPr/>
        <p:txBody>
          <a:bodyPr/>
          <a:lstStyle/>
          <a:p>
            <a:fld id="{B6F15528-21DE-4FAA-801E-634DDDAF4B2B}" type="slidenum">
              <a:rPr lang="en-US" smtClean="0"/>
              <a:pPr/>
              <a:t>19</a:t>
            </a:fld>
            <a:endParaRPr lang="en-US"/>
          </a:p>
        </p:txBody>
      </p:sp>
      <p:sp>
        <p:nvSpPr>
          <p:cNvPr id="3" name="Rectangle 7"/>
          <p:cNvSpPr>
            <a:spLocks noChangeArrowheads="1"/>
          </p:cNvSpPr>
          <p:nvPr/>
        </p:nvSpPr>
        <p:spPr bwMode="auto">
          <a:xfrm>
            <a:off x="838200" y="26793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IQ"/>
          </a:p>
        </p:txBody>
      </p:sp>
      <p:sp>
        <p:nvSpPr>
          <p:cNvPr id="11" name="Rectangle 11"/>
          <p:cNvSpPr>
            <a:spLocks noChangeArrowheads="1"/>
          </p:cNvSpPr>
          <p:nvPr/>
        </p:nvSpPr>
        <p:spPr bwMode="auto">
          <a:xfrm>
            <a:off x="838200" y="5414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IQ"/>
          </a:p>
        </p:txBody>
      </p:sp>
      <p:sp>
        <p:nvSpPr>
          <p:cNvPr id="2" name="Rectangle 1"/>
          <p:cNvSpPr/>
          <p:nvPr/>
        </p:nvSpPr>
        <p:spPr>
          <a:xfrm>
            <a:off x="342544" y="355618"/>
            <a:ext cx="11091728" cy="5894947"/>
          </a:xfrm>
          <a:prstGeom prst="rect">
            <a:avLst/>
          </a:prstGeom>
        </p:spPr>
        <p:txBody>
          <a:bodyPr wrap="square">
            <a:spAutoFit/>
          </a:bodyPr>
          <a:lstStyle/>
          <a:p>
            <a:pPr algn="l" rtl="0">
              <a:lnSpc>
                <a:spcPct val="115000"/>
              </a:lnSpc>
              <a:spcAft>
                <a:spcPts val="1000"/>
              </a:spcAft>
            </a:pPr>
            <a:r>
              <a:rPr lang="en-US" sz="4400" b="1" dirty="0">
                <a:solidFill>
                  <a:srgbClr val="000000"/>
                </a:solidFill>
                <a:latin typeface="Helvetica" panose="020B0604020202020204" pitchFamily="34" charset="0"/>
                <a:ea typeface="Times New Roman" panose="02020603050405020304" pitchFamily="18" charset="0"/>
                <a:cs typeface="Arial" panose="020B0604020202020204" pitchFamily="34" charset="0"/>
              </a:rPr>
              <a:t>Critical Thinking Question</a:t>
            </a:r>
            <a:endParaRPr lang="en-US" sz="2800" dirty="0">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1000"/>
              </a:spcAft>
            </a:pPr>
            <a:r>
              <a:rPr lang="en-US" dirty="0">
                <a:solidFill>
                  <a:srgbClr val="000000"/>
                </a:solidFill>
                <a:latin typeface="Helvetica" panose="020B0604020202020204" pitchFamily="34" charset="0"/>
                <a:ea typeface="Times New Roman" panose="02020603050405020304" pitchFamily="18" charset="0"/>
                <a:cs typeface="Arial" panose="020B0604020202020204" pitchFamily="34" charset="0"/>
              </a:rPr>
              <a:t>The following are BAD examples of Critical Thinking Questions.</a:t>
            </a:r>
            <a:endParaRPr lang="en-US" sz="2800" dirty="0">
              <a:latin typeface="Calibri" panose="020F0502020204030204" pitchFamily="34" charset="0"/>
              <a:ea typeface="Calibri" panose="020F0502020204030204" pitchFamily="34" charset="0"/>
              <a:cs typeface="Arial" panose="020B0604020202020204" pitchFamily="34" charset="0"/>
            </a:endParaRPr>
          </a:p>
          <a:p>
            <a:pPr marL="342900" lvl="0" indent="-342900" algn="l" rtl="0">
              <a:lnSpc>
                <a:spcPct val="115000"/>
              </a:lnSpc>
              <a:spcAft>
                <a:spcPts val="1200"/>
              </a:spcAft>
              <a:tabLst>
                <a:tab pos="457200" algn="l"/>
              </a:tabLst>
            </a:pPr>
            <a:r>
              <a:rPr lang="en-US" dirty="0">
                <a:solidFill>
                  <a:srgbClr val="000000"/>
                </a:solidFill>
                <a:latin typeface="Helvetica" panose="020B0604020202020204" pitchFamily="34" charset="0"/>
                <a:ea typeface="Times New Roman" panose="02020603050405020304" pitchFamily="18" charset="0"/>
                <a:cs typeface="Arial" panose="020B0604020202020204" pitchFamily="34" charset="0"/>
              </a:rPr>
              <a:t>What specifically is the product?</a:t>
            </a:r>
            <a:br>
              <a:rPr lang="en-US" dirty="0">
                <a:solidFill>
                  <a:srgbClr val="000000"/>
                </a:solidFill>
                <a:latin typeface="Helvetica" panose="020B0604020202020204" pitchFamily="34" charset="0"/>
                <a:ea typeface="Times New Roman" panose="02020603050405020304" pitchFamily="18" charset="0"/>
                <a:cs typeface="Arial" panose="020B0604020202020204" pitchFamily="34" charset="0"/>
              </a:rPr>
            </a:br>
            <a:r>
              <a:rPr lang="en-US" dirty="0">
                <a:solidFill>
                  <a:srgbClr val="000000"/>
                </a:solidFill>
                <a:latin typeface="Helvetica" panose="020B0604020202020204" pitchFamily="34" charset="0"/>
                <a:ea typeface="Times New Roman" panose="02020603050405020304" pitchFamily="18" charset="0"/>
                <a:cs typeface="Arial" panose="020B0604020202020204" pitchFamily="34" charset="0"/>
              </a:rPr>
              <a:t>While this question could be a CTQ from the clarification category, it is not a good critical thinking question because it is superficial and the information is about the product and is not relevant to solving for the conversion and reactor volumes as well as critiquing the answers.</a:t>
            </a:r>
            <a:endParaRPr lang="en-US" sz="2800" dirty="0">
              <a:latin typeface="Calibri" panose="020F0502020204030204" pitchFamily="34" charset="0"/>
              <a:ea typeface="Calibri" panose="020F0502020204030204" pitchFamily="34" charset="0"/>
              <a:cs typeface="Arial" panose="020B0604020202020204" pitchFamily="34" charset="0"/>
            </a:endParaRPr>
          </a:p>
          <a:p>
            <a:pPr marL="342900" lvl="0" indent="-342900" algn="l" rtl="0">
              <a:lnSpc>
                <a:spcPct val="115000"/>
              </a:lnSpc>
              <a:spcAft>
                <a:spcPts val="1200"/>
              </a:spcAft>
              <a:tabLst>
                <a:tab pos="457200" algn="l"/>
              </a:tabLst>
            </a:pPr>
            <a:r>
              <a:rPr lang="en-US" dirty="0">
                <a:solidFill>
                  <a:srgbClr val="000000"/>
                </a:solidFill>
                <a:latin typeface="Helvetica" panose="020B0604020202020204" pitchFamily="34" charset="0"/>
                <a:ea typeface="Times New Roman" panose="02020603050405020304" pitchFamily="18" charset="0"/>
                <a:cs typeface="Arial" panose="020B0604020202020204" pitchFamily="34" charset="0"/>
              </a:rPr>
              <a:t>Is the reactor really tubular or does it have some bulges in it?</a:t>
            </a:r>
            <a:br>
              <a:rPr lang="en-US" dirty="0">
                <a:solidFill>
                  <a:srgbClr val="000000"/>
                </a:solidFill>
                <a:latin typeface="Helvetica" panose="020B0604020202020204" pitchFamily="34" charset="0"/>
                <a:ea typeface="Times New Roman" panose="02020603050405020304" pitchFamily="18" charset="0"/>
                <a:cs typeface="Arial" panose="020B0604020202020204" pitchFamily="34" charset="0"/>
              </a:rPr>
            </a:br>
            <a:r>
              <a:rPr lang="en-US" dirty="0">
                <a:solidFill>
                  <a:srgbClr val="000000"/>
                </a:solidFill>
                <a:latin typeface="Helvetica" panose="020B0604020202020204" pitchFamily="34" charset="0"/>
                <a:ea typeface="Times New Roman" panose="02020603050405020304" pitchFamily="18" charset="0"/>
                <a:cs typeface="Arial" panose="020B0604020202020204" pitchFamily="34" charset="0"/>
              </a:rPr>
              <a:t>This is not a good critical thinking question because we know in Chapter 1 that even if the reactor varies in cross sectional area the conversion-volume relationship is the same.</a:t>
            </a:r>
            <a:endParaRPr lang="en-US" sz="2800" dirty="0">
              <a:latin typeface="Calibri" panose="020F0502020204030204" pitchFamily="34" charset="0"/>
              <a:ea typeface="Calibri" panose="020F0502020204030204" pitchFamily="34" charset="0"/>
              <a:cs typeface="Arial" panose="020B0604020202020204" pitchFamily="34" charset="0"/>
            </a:endParaRPr>
          </a:p>
          <a:p>
            <a:pPr marL="342900" lvl="0" indent="-342900" algn="l" rtl="0">
              <a:lnSpc>
                <a:spcPct val="115000"/>
              </a:lnSpc>
              <a:spcAft>
                <a:spcPts val="1000"/>
              </a:spcAft>
              <a:tabLst>
                <a:tab pos="457200" algn="l"/>
              </a:tabLst>
            </a:pPr>
            <a:r>
              <a:rPr lang="en-US" dirty="0">
                <a:solidFill>
                  <a:srgbClr val="000000"/>
                </a:solidFill>
                <a:latin typeface="Helvetica" panose="020B0604020202020204" pitchFamily="34" charset="0"/>
                <a:ea typeface="Times New Roman" panose="02020603050405020304" pitchFamily="18" charset="0"/>
                <a:cs typeface="Arial" panose="020B0604020202020204" pitchFamily="34" charset="0"/>
              </a:rPr>
              <a:t>Other no so good critical thinking questions</a:t>
            </a:r>
            <a:br>
              <a:rPr lang="en-US" dirty="0">
                <a:solidFill>
                  <a:srgbClr val="000000"/>
                </a:solidFill>
                <a:latin typeface="Helvetica" panose="020B0604020202020204" pitchFamily="34" charset="0"/>
                <a:ea typeface="Times New Roman" panose="02020603050405020304" pitchFamily="18" charset="0"/>
                <a:cs typeface="Arial" panose="020B0604020202020204" pitchFamily="34" charset="0"/>
              </a:rPr>
            </a:br>
            <a:r>
              <a:rPr lang="en-US" dirty="0">
                <a:solidFill>
                  <a:srgbClr val="000000"/>
                </a:solidFill>
                <a:latin typeface="Helvetica" panose="020B0604020202020204" pitchFamily="34" charset="0"/>
                <a:ea typeface="Times New Roman" panose="02020603050405020304" pitchFamily="18" charset="0"/>
                <a:cs typeface="Arial" panose="020B0604020202020204" pitchFamily="34" charset="0"/>
              </a:rPr>
              <a:t>Will this be on the exam?</a:t>
            </a:r>
            <a:br>
              <a:rPr lang="en-US" dirty="0">
                <a:solidFill>
                  <a:srgbClr val="000000"/>
                </a:solidFill>
                <a:latin typeface="Helvetica" panose="020B0604020202020204" pitchFamily="34" charset="0"/>
                <a:ea typeface="Times New Roman" panose="02020603050405020304" pitchFamily="18" charset="0"/>
                <a:cs typeface="Arial" panose="020B0604020202020204" pitchFamily="34" charset="0"/>
              </a:rPr>
            </a:br>
            <a:r>
              <a:rPr lang="en-US" dirty="0">
                <a:solidFill>
                  <a:srgbClr val="000000"/>
                </a:solidFill>
                <a:latin typeface="Helvetica" panose="020B0604020202020204" pitchFamily="34" charset="0"/>
                <a:ea typeface="Times New Roman" panose="02020603050405020304" pitchFamily="18" charset="0"/>
                <a:cs typeface="Arial" panose="020B0604020202020204" pitchFamily="34" charset="0"/>
              </a:rPr>
              <a:t>What's the correct answers?</a:t>
            </a:r>
            <a:br>
              <a:rPr lang="en-US" dirty="0">
                <a:solidFill>
                  <a:srgbClr val="000000"/>
                </a:solidFill>
                <a:latin typeface="Helvetica" panose="020B0604020202020204" pitchFamily="34" charset="0"/>
                <a:ea typeface="Times New Roman" panose="02020603050405020304" pitchFamily="18" charset="0"/>
                <a:cs typeface="Arial" panose="020B0604020202020204" pitchFamily="34" charset="0"/>
              </a:rPr>
            </a:br>
            <a:r>
              <a:rPr lang="en-US" dirty="0">
                <a:solidFill>
                  <a:srgbClr val="000000"/>
                </a:solidFill>
                <a:latin typeface="Helvetica" panose="020B0604020202020204" pitchFamily="34" charset="0"/>
                <a:ea typeface="Times New Roman" panose="02020603050405020304" pitchFamily="18" charset="0"/>
                <a:cs typeface="Arial" panose="020B0604020202020204" pitchFamily="34" charset="0"/>
              </a:rPr>
              <a:t>Why is there a "2" in this equation?</a:t>
            </a:r>
            <a:br>
              <a:rPr lang="en-US" dirty="0">
                <a:solidFill>
                  <a:srgbClr val="000000"/>
                </a:solidFill>
                <a:latin typeface="Helvetica" panose="020B0604020202020204" pitchFamily="34" charset="0"/>
                <a:ea typeface="Times New Roman" panose="02020603050405020304" pitchFamily="18" charset="0"/>
                <a:cs typeface="Arial" panose="020B0604020202020204" pitchFamily="34" charset="0"/>
              </a:rPr>
            </a:br>
            <a:r>
              <a:rPr lang="en-US" dirty="0">
                <a:solidFill>
                  <a:srgbClr val="000000"/>
                </a:solidFill>
                <a:latin typeface="Helvetica" panose="020B0604020202020204" pitchFamily="34" charset="0"/>
                <a:ea typeface="Times New Roman" panose="02020603050405020304" pitchFamily="18" charset="0"/>
                <a:cs typeface="Arial" panose="020B0604020202020204" pitchFamily="34" charset="0"/>
              </a:rPr>
              <a:t>What are the units of this symbol?</a:t>
            </a:r>
            <a:br>
              <a:rPr lang="en-US" dirty="0">
                <a:solidFill>
                  <a:srgbClr val="000000"/>
                </a:solidFill>
                <a:latin typeface="Helvetica" panose="020B0604020202020204" pitchFamily="34" charset="0"/>
                <a:ea typeface="Times New Roman" panose="02020603050405020304" pitchFamily="18" charset="0"/>
                <a:cs typeface="Arial" panose="020B0604020202020204" pitchFamily="34" charset="0"/>
              </a:rPr>
            </a:br>
            <a:r>
              <a:rPr lang="en-US" dirty="0">
                <a:solidFill>
                  <a:srgbClr val="000000"/>
                </a:solidFill>
                <a:latin typeface="Helvetica" panose="020B0604020202020204" pitchFamily="34" charset="0"/>
                <a:ea typeface="Times New Roman" panose="02020603050405020304" pitchFamily="18" charset="0"/>
                <a:cs typeface="Arial" panose="020B0604020202020204" pitchFamily="34" charset="0"/>
              </a:rPr>
              <a:t>While the last two questions are not CTQs, they may be valid questions.</a:t>
            </a: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7698636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8"/>
          <p:cNvGrpSpPr>
            <a:grpSpLocks/>
          </p:cNvGrpSpPr>
          <p:nvPr/>
        </p:nvGrpSpPr>
        <p:grpSpPr bwMode="auto">
          <a:xfrm>
            <a:off x="0" y="6553632"/>
            <a:ext cx="12192000" cy="304800"/>
            <a:chOff x="0" y="4112"/>
            <a:chExt cx="7680" cy="192"/>
          </a:xfrm>
        </p:grpSpPr>
        <p:sp>
          <p:nvSpPr>
            <p:cNvPr id="5" name="Rectangle 9"/>
            <p:cNvSpPr>
              <a:spLocks noChangeArrowheads="1"/>
            </p:cNvSpPr>
            <p:nvPr/>
          </p:nvSpPr>
          <p:spPr bwMode="auto">
            <a:xfrm>
              <a:off x="1920" y="4112"/>
              <a:ext cx="5760" cy="192"/>
            </a:xfrm>
            <a:prstGeom prst="rect">
              <a:avLst/>
            </a:prstGeom>
            <a:solidFill>
              <a:srgbClr val="F0E25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C6080"/>
                </a:buClr>
                <a:buFont typeface="Times" panose="02020603050405020304" pitchFamily="18" charset="0"/>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ar-IQ" sz="2400"/>
            </a:p>
          </p:txBody>
        </p:sp>
        <p:sp>
          <p:nvSpPr>
            <p:cNvPr id="6" name="Date Placeholder 3"/>
            <p:cNvSpPr>
              <a:spLocks/>
            </p:cNvSpPr>
            <p:nvPr/>
          </p:nvSpPr>
          <p:spPr bwMode="auto">
            <a:xfrm>
              <a:off x="0" y="4121"/>
              <a:ext cx="2640" cy="176"/>
            </a:xfrm>
            <a:prstGeom prst="rect">
              <a:avLst/>
            </a:prstGeom>
            <a:solidFill>
              <a:srgbClr val="F0E25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0C6080"/>
                </a:buClr>
                <a:buFont typeface="Times" panose="02020603050405020304" pitchFamily="18" charset="0"/>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l" eaLnBrk="1" hangingPunct="1">
                <a:spcBef>
                  <a:spcPct val="0"/>
                </a:spcBef>
                <a:buClrTx/>
                <a:buFontTx/>
                <a:buNone/>
              </a:pPr>
              <a:r>
                <a:rPr lang="en-US" sz="1200" dirty="0">
                  <a:latin typeface="Times New Roman" panose="02020603050405020304" pitchFamily="18" charset="0"/>
                  <a:cs typeface="Times New Roman" panose="02020603050405020304" pitchFamily="18" charset="0"/>
                </a:rPr>
                <a:t>Salah N. </a:t>
              </a:r>
              <a:r>
                <a:rPr lang="en-US" sz="1200" dirty="0" err="1">
                  <a:latin typeface="Times New Roman" panose="02020603050405020304" pitchFamily="18" charset="0"/>
                  <a:cs typeface="Times New Roman" panose="02020603050405020304" pitchFamily="18" charset="0"/>
                </a:rPr>
                <a:t>Farhan</a:t>
              </a:r>
              <a:r>
                <a:rPr lang="en-US" sz="1200" dirty="0">
                  <a:latin typeface="Times New Roman" panose="02020603050405020304" pitchFamily="18" charset="0"/>
                  <a:cs typeface="Times New Roman" panose="02020603050405020304" pitchFamily="18" charset="0"/>
                </a:rPr>
                <a:t>  College of Engineering  </a:t>
              </a:r>
              <a:r>
                <a:rPr lang="en-US" sz="1200" dirty="0" err="1">
                  <a:latin typeface="Times New Roman" panose="02020603050405020304" pitchFamily="18" charset="0"/>
                  <a:cs typeface="Times New Roman" panose="02020603050405020304" pitchFamily="18" charset="0"/>
                </a:rPr>
                <a:t>Diyala</a:t>
              </a:r>
              <a:r>
                <a:rPr lang="en-US" sz="1200" dirty="0">
                  <a:latin typeface="Times New Roman" panose="02020603050405020304" pitchFamily="18" charset="0"/>
                  <a:cs typeface="Times New Roman" panose="02020603050405020304" pitchFamily="18" charset="0"/>
                </a:rPr>
                <a:t> University</a:t>
              </a:r>
            </a:p>
          </p:txBody>
        </p:sp>
      </p:grpSp>
      <p:sp>
        <p:nvSpPr>
          <p:cNvPr id="7" name="Rectangle 11"/>
          <p:cNvSpPr>
            <a:spLocks noChangeArrowheads="1"/>
          </p:cNvSpPr>
          <p:nvPr/>
        </p:nvSpPr>
        <p:spPr bwMode="auto">
          <a:xfrm>
            <a:off x="0" y="0"/>
            <a:ext cx="12192000" cy="304800"/>
          </a:xfrm>
          <a:prstGeom prst="rect">
            <a:avLst/>
          </a:prstGeom>
          <a:solidFill>
            <a:srgbClr val="31006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C6080"/>
              </a:buClr>
              <a:buFont typeface="Times" panose="02020603050405020304" pitchFamily="18" charset="0"/>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l">
              <a:spcBef>
                <a:spcPct val="0"/>
              </a:spcBef>
              <a:buClrTx/>
              <a:buFontTx/>
              <a:buNone/>
            </a:pPr>
            <a:r>
              <a:rPr lang="en-US" sz="2400" b="1" dirty="0">
                <a:solidFill>
                  <a:srgbClr val="FFFF00"/>
                </a:solidFill>
              </a:rPr>
              <a:t>Fundamentals of CRE</a:t>
            </a:r>
            <a:endParaRPr lang="ar-IQ" sz="2400" dirty="0">
              <a:solidFill>
                <a:srgbClr val="FFFF00"/>
              </a:solidFill>
            </a:endParaRPr>
          </a:p>
        </p:txBody>
      </p:sp>
      <p:sp>
        <p:nvSpPr>
          <p:cNvPr id="13" name="Slide Number Placeholder 12"/>
          <p:cNvSpPr>
            <a:spLocks noGrp="1"/>
          </p:cNvSpPr>
          <p:nvPr>
            <p:ph type="sldNum" sz="quarter" idx="12"/>
          </p:nvPr>
        </p:nvSpPr>
        <p:spPr/>
        <p:txBody>
          <a:bodyPr/>
          <a:lstStyle/>
          <a:p>
            <a:fld id="{B6F15528-21DE-4FAA-801E-634DDDAF4B2B}" type="slidenum">
              <a:rPr lang="en-US" smtClean="0"/>
              <a:pPr/>
              <a:t>2</a:t>
            </a:fld>
            <a:endParaRPr lang="en-US"/>
          </a:p>
        </p:txBody>
      </p:sp>
      <p:sp>
        <p:nvSpPr>
          <p:cNvPr id="2" name="Rectangle 1"/>
          <p:cNvSpPr/>
          <p:nvPr/>
        </p:nvSpPr>
        <p:spPr>
          <a:xfrm>
            <a:off x="1260762" y="1056055"/>
            <a:ext cx="8569037" cy="4641271"/>
          </a:xfrm>
          <a:prstGeom prst="rect">
            <a:avLst/>
          </a:prstGeom>
        </p:spPr>
        <p:txBody>
          <a:bodyPr wrap="square">
            <a:spAutoFit/>
          </a:bodyPr>
          <a:lstStyle/>
          <a:p>
            <a:pPr algn="l">
              <a:lnSpc>
                <a:spcPct val="115000"/>
              </a:lnSpc>
              <a:spcBef>
                <a:spcPts val="2400"/>
              </a:spcBef>
            </a:pPr>
            <a:r>
              <a:rPr lang="en-US" sz="3200" b="1" kern="0" dirty="0"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Chapter </a:t>
            </a:r>
            <a:r>
              <a:rPr lang="en-US" sz="3200" b="1" dirty="0" smtClean="0"/>
              <a:t>2</a:t>
            </a:r>
            <a:r>
              <a:rPr lang="en-US" sz="3200" b="1" dirty="0"/>
              <a:t>: Conversion and Reactor Sizing</a:t>
            </a:r>
          </a:p>
          <a:p>
            <a:pPr algn="l">
              <a:lnSpc>
                <a:spcPct val="115000"/>
              </a:lnSpc>
              <a:spcBef>
                <a:spcPts val="2400"/>
              </a:spcBef>
              <a:spcAft>
                <a:spcPts val="0"/>
              </a:spcAft>
            </a:pPr>
            <a:endParaRPr lang="en-US" sz="3200" b="1" kern="0" dirty="0" smtClean="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endParaRPr>
          </a:p>
          <a:p>
            <a:pPr algn="l"/>
            <a:r>
              <a:rPr lang="en-US" sz="4000" b="1" dirty="0">
                <a:solidFill>
                  <a:srgbClr val="000000"/>
                </a:solidFill>
                <a:latin typeface="Helvetica" panose="020B0604020202020204" pitchFamily="34" charset="0"/>
                <a:ea typeface="Times New Roman" panose="02020603050405020304" pitchFamily="18" charset="0"/>
              </a:rPr>
              <a:t>Learning Resources</a:t>
            </a:r>
            <a:endParaRPr lang="en-US" sz="4000" b="1" dirty="0">
              <a:latin typeface="Times New Roman" panose="02020603050405020304" pitchFamily="18" charset="0"/>
              <a:ea typeface="Times New Roman" panose="02020603050405020304" pitchFamily="18" charset="0"/>
            </a:endParaRPr>
          </a:p>
          <a:p>
            <a:pPr algn="l"/>
            <a:r>
              <a:rPr lang="en-US" b="1" dirty="0"/>
              <a:t>Learning Resources</a:t>
            </a:r>
          </a:p>
          <a:p>
            <a:pPr lvl="0" algn="l" rtl="0"/>
            <a:r>
              <a:rPr lang="en-US" u="sng" dirty="0">
                <a:hlinkClick r:id="rId3"/>
              </a:rPr>
              <a:t>Summary Notes</a:t>
            </a:r>
            <a:endParaRPr lang="en-US" sz="2800" dirty="0"/>
          </a:p>
          <a:p>
            <a:pPr lvl="1" algn="l" rtl="0"/>
            <a:r>
              <a:rPr lang="en-US" u="sng" dirty="0">
                <a:hlinkClick r:id="rId4"/>
              </a:rPr>
              <a:t>Conversion</a:t>
            </a:r>
            <a:endParaRPr lang="en-US" sz="2800" dirty="0"/>
          </a:p>
          <a:p>
            <a:pPr lvl="1" algn="l" rtl="0"/>
            <a:r>
              <a:rPr lang="en-US" u="sng" dirty="0">
                <a:hlinkClick r:id="rId5"/>
              </a:rPr>
              <a:t>Design Equations</a:t>
            </a:r>
            <a:endParaRPr lang="en-US" sz="2800" dirty="0"/>
          </a:p>
          <a:p>
            <a:pPr lvl="1" algn="l" rtl="0"/>
            <a:r>
              <a:rPr lang="en-US" u="sng" dirty="0">
                <a:hlinkClick r:id="rId6"/>
              </a:rPr>
              <a:t>Reactor Sizing</a:t>
            </a:r>
            <a:endParaRPr lang="en-US" sz="2800" dirty="0"/>
          </a:p>
          <a:p>
            <a:pPr lvl="1" algn="l" rtl="0"/>
            <a:r>
              <a:rPr lang="en-US" u="sng" dirty="0">
                <a:hlinkClick r:id="rId7"/>
              </a:rPr>
              <a:t>Numerical Evaluation of Integrals</a:t>
            </a:r>
            <a:endParaRPr lang="en-US" sz="2800" dirty="0"/>
          </a:p>
          <a:p>
            <a:pPr lvl="1" algn="l" rtl="0"/>
            <a:r>
              <a:rPr lang="en-US" u="sng" dirty="0">
                <a:hlinkClick r:id="rId8"/>
              </a:rPr>
              <a:t>Reactors in Series</a:t>
            </a:r>
            <a:endParaRPr lang="en-US" sz="2800" dirty="0"/>
          </a:p>
          <a:p>
            <a:pPr lvl="1" algn="l" rtl="0"/>
            <a:r>
              <a:rPr lang="en-US" u="sng" dirty="0">
                <a:hlinkClick r:id="rId9"/>
              </a:rPr>
              <a:t>Space Time</a:t>
            </a:r>
            <a:endParaRPr lang="en-US" sz="2800" dirty="0"/>
          </a:p>
          <a:p>
            <a:pPr lvl="1" algn="l" rtl="0"/>
            <a:r>
              <a:rPr lang="en-US" u="sng" dirty="0">
                <a:hlinkClick r:id="rId10"/>
              </a:rPr>
              <a:t>Useful Links</a:t>
            </a:r>
            <a:endParaRPr lang="en-US" sz="2800" dirty="0"/>
          </a:p>
        </p:txBody>
      </p:sp>
    </p:spTree>
    <p:extLst>
      <p:ext uri="{BB962C8B-B14F-4D97-AF65-F5344CB8AC3E}">
        <p14:creationId xmlns:p14="http://schemas.microsoft.com/office/powerpoint/2010/main" val="2372007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8"/>
          <p:cNvGrpSpPr>
            <a:grpSpLocks/>
          </p:cNvGrpSpPr>
          <p:nvPr/>
        </p:nvGrpSpPr>
        <p:grpSpPr bwMode="auto">
          <a:xfrm>
            <a:off x="0" y="6553632"/>
            <a:ext cx="12192000" cy="304800"/>
            <a:chOff x="0" y="4112"/>
            <a:chExt cx="7680" cy="192"/>
          </a:xfrm>
        </p:grpSpPr>
        <p:sp>
          <p:nvSpPr>
            <p:cNvPr id="5" name="Rectangle 9"/>
            <p:cNvSpPr>
              <a:spLocks noChangeArrowheads="1"/>
            </p:cNvSpPr>
            <p:nvPr/>
          </p:nvSpPr>
          <p:spPr bwMode="auto">
            <a:xfrm>
              <a:off x="1920" y="4112"/>
              <a:ext cx="5760" cy="192"/>
            </a:xfrm>
            <a:prstGeom prst="rect">
              <a:avLst/>
            </a:prstGeom>
            <a:solidFill>
              <a:srgbClr val="F0E25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C6080"/>
                </a:buClr>
                <a:buFont typeface="Times" panose="02020603050405020304" pitchFamily="18" charset="0"/>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ar-IQ" sz="2400"/>
            </a:p>
          </p:txBody>
        </p:sp>
        <p:sp>
          <p:nvSpPr>
            <p:cNvPr id="6" name="Date Placeholder 3"/>
            <p:cNvSpPr>
              <a:spLocks/>
            </p:cNvSpPr>
            <p:nvPr/>
          </p:nvSpPr>
          <p:spPr bwMode="auto">
            <a:xfrm>
              <a:off x="0" y="4121"/>
              <a:ext cx="2640" cy="176"/>
            </a:xfrm>
            <a:prstGeom prst="rect">
              <a:avLst/>
            </a:prstGeom>
            <a:solidFill>
              <a:srgbClr val="F0E25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0C6080"/>
                </a:buClr>
                <a:buFont typeface="Times" panose="02020603050405020304" pitchFamily="18" charset="0"/>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l" eaLnBrk="1" hangingPunct="1">
                <a:spcBef>
                  <a:spcPct val="0"/>
                </a:spcBef>
                <a:buClrTx/>
                <a:buFontTx/>
                <a:buNone/>
              </a:pPr>
              <a:r>
                <a:rPr lang="en-US" sz="1200" dirty="0">
                  <a:latin typeface="Times New Roman" panose="02020603050405020304" pitchFamily="18" charset="0"/>
                  <a:cs typeface="Times New Roman" panose="02020603050405020304" pitchFamily="18" charset="0"/>
                </a:rPr>
                <a:t>Salah N. </a:t>
              </a:r>
              <a:r>
                <a:rPr lang="en-US" sz="1200" dirty="0" err="1">
                  <a:latin typeface="Times New Roman" panose="02020603050405020304" pitchFamily="18" charset="0"/>
                  <a:cs typeface="Times New Roman" panose="02020603050405020304" pitchFamily="18" charset="0"/>
                </a:rPr>
                <a:t>Farhan</a:t>
              </a:r>
              <a:r>
                <a:rPr lang="en-US" sz="1200" dirty="0">
                  <a:latin typeface="Times New Roman" panose="02020603050405020304" pitchFamily="18" charset="0"/>
                  <a:cs typeface="Times New Roman" panose="02020603050405020304" pitchFamily="18" charset="0"/>
                </a:rPr>
                <a:t>  College of Engineering  </a:t>
              </a:r>
              <a:r>
                <a:rPr lang="en-US" sz="1200" dirty="0" err="1">
                  <a:latin typeface="Times New Roman" panose="02020603050405020304" pitchFamily="18" charset="0"/>
                  <a:cs typeface="Times New Roman" panose="02020603050405020304" pitchFamily="18" charset="0"/>
                </a:rPr>
                <a:t>Diyala</a:t>
              </a:r>
              <a:r>
                <a:rPr lang="en-US" sz="1200" dirty="0">
                  <a:latin typeface="Times New Roman" panose="02020603050405020304" pitchFamily="18" charset="0"/>
                  <a:cs typeface="Times New Roman" panose="02020603050405020304" pitchFamily="18" charset="0"/>
                </a:rPr>
                <a:t> University</a:t>
              </a:r>
            </a:p>
          </p:txBody>
        </p:sp>
      </p:grpSp>
      <p:sp>
        <p:nvSpPr>
          <p:cNvPr id="7" name="Rectangle 11"/>
          <p:cNvSpPr>
            <a:spLocks noChangeArrowheads="1"/>
          </p:cNvSpPr>
          <p:nvPr/>
        </p:nvSpPr>
        <p:spPr bwMode="auto">
          <a:xfrm>
            <a:off x="0" y="0"/>
            <a:ext cx="12192000" cy="304800"/>
          </a:xfrm>
          <a:prstGeom prst="rect">
            <a:avLst/>
          </a:prstGeom>
          <a:solidFill>
            <a:srgbClr val="31006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C6080"/>
              </a:buClr>
              <a:buFont typeface="Times" panose="02020603050405020304" pitchFamily="18" charset="0"/>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l">
              <a:spcBef>
                <a:spcPct val="0"/>
              </a:spcBef>
              <a:buClrTx/>
              <a:buFontTx/>
              <a:buNone/>
            </a:pPr>
            <a:r>
              <a:rPr lang="en-US" sz="2400" b="1" dirty="0">
                <a:solidFill>
                  <a:srgbClr val="FFFF00"/>
                </a:solidFill>
              </a:rPr>
              <a:t>Fundamentals of </a:t>
            </a:r>
            <a:r>
              <a:rPr lang="en-US" sz="2400" b="1" dirty="0" smtClean="0">
                <a:solidFill>
                  <a:srgbClr val="FFFF00"/>
                </a:solidFill>
              </a:rPr>
              <a:t>CRE   </a:t>
            </a:r>
            <a:endParaRPr lang="ar-IQ" sz="2400" dirty="0">
              <a:solidFill>
                <a:srgbClr val="FFFF00"/>
              </a:solidFill>
            </a:endParaRPr>
          </a:p>
        </p:txBody>
      </p:sp>
      <p:sp>
        <p:nvSpPr>
          <p:cNvPr id="13" name="Slide Number Placeholder 12"/>
          <p:cNvSpPr>
            <a:spLocks noGrp="1"/>
          </p:cNvSpPr>
          <p:nvPr>
            <p:ph type="sldNum" sz="quarter" idx="12"/>
          </p:nvPr>
        </p:nvSpPr>
        <p:spPr/>
        <p:txBody>
          <a:bodyPr/>
          <a:lstStyle/>
          <a:p>
            <a:fld id="{B6F15528-21DE-4FAA-801E-634DDDAF4B2B}" type="slidenum">
              <a:rPr lang="en-US" smtClean="0"/>
              <a:pPr/>
              <a:t>20</a:t>
            </a:fld>
            <a:endParaRPr lang="en-US"/>
          </a:p>
        </p:txBody>
      </p:sp>
      <p:sp>
        <p:nvSpPr>
          <p:cNvPr id="3" name="Rectangle 7"/>
          <p:cNvSpPr>
            <a:spLocks noChangeArrowheads="1"/>
          </p:cNvSpPr>
          <p:nvPr/>
        </p:nvSpPr>
        <p:spPr bwMode="auto">
          <a:xfrm>
            <a:off x="838200" y="26793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IQ"/>
          </a:p>
        </p:txBody>
      </p:sp>
      <p:sp>
        <p:nvSpPr>
          <p:cNvPr id="11" name="Rectangle 11"/>
          <p:cNvSpPr>
            <a:spLocks noChangeArrowheads="1"/>
          </p:cNvSpPr>
          <p:nvPr/>
        </p:nvSpPr>
        <p:spPr bwMode="auto">
          <a:xfrm>
            <a:off x="838200" y="5414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IQ"/>
          </a:p>
        </p:txBody>
      </p:sp>
      <p:pic>
        <p:nvPicPr>
          <p:cNvPr id="2" name="Picture 1"/>
          <p:cNvPicPr>
            <a:picLocks noChangeAspect="1"/>
          </p:cNvPicPr>
          <p:nvPr/>
        </p:nvPicPr>
        <p:blipFill>
          <a:blip r:embed="rId3"/>
          <a:stretch>
            <a:fillRect/>
          </a:stretch>
        </p:blipFill>
        <p:spPr>
          <a:xfrm>
            <a:off x="2024063" y="542879"/>
            <a:ext cx="7521590" cy="5813471"/>
          </a:xfrm>
          <a:prstGeom prst="rect">
            <a:avLst/>
          </a:prstGeom>
        </p:spPr>
      </p:pic>
    </p:spTree>
    <p:extLst>
      <p:ext uri="{BB962C8B-B14F-4D97-AF65-F5344CB8AC3E}">
        <p14:creationId xmlns:p14="http://schemas.microsoft.com/office/powerpoint/2010/main" val="36489954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8"/>
          <p:cNvGrpSpPr>
            <a:grpSpLocks/>
          </p:cNvGrpSpPr>
          <p:nvPr/>
        </p:nvGrpSpPr>
        <p:grpSpPr bwMode="auto">
          <a:xfrm>
            <a:off x="0" y="6553632"/>
            <a:ext cx="12192000" cy="304800"/>
            <a:chOff x="0" y="4112"/>
            <a:chExt cx="7680" cy="192"/>
          </a:xfrm>
        </p:grpSpPr>
        <p:sp>
          <p:nvSpPr>
            <p:cNvPr id="5" name="Rectangle 9"/>
            <p:cNvSpPr>
              <a:spLocks noChangeArrowheads="1"/>
            </p:cNvSpPr>
            <p:nvPr/>
          </p:nvSpPr>
          <p:spPr bwMode="auto">
            <a:xfrm>
              <a:off x="1920" y="4112"/>
              <a:ext cx="5760" cy="192"/>
            </a:xfrm>
            <a:prstGeom prst="rect">
              <a:avLst/>
            </a:prstGeom>
            <a:solidFill>
              <a:srgbClr val="F0E25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C6080"/>
                </a:buClr>
                <a:buFont typeface="Times" panose="02020603050405020304" pitchFamily="18" charset="0"/>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ar-IQ" sz="2400"/>
            </a:p>
          </p:txBody>
        </p:sp>
        <p:sp>
          <p:nvSpPr>
            <p:cNvPr id="6" name="Date Placeholder 3"/>
            <p:cNvSpPr>
              <a:spLocks/>
            </p:cNvSpPr>
            <p:nvPr/>
          </p:nvSpPr>
          <p:spPr bwMode="auto">
            <a:xfrm>
              <a:off x="0" y="4121"/>
              <a:ext cx="2640" cy="176"/>
            </a:xfrm>
            <a:prstGeom prst="rect">
              <a:avLst/>
            </a:prstGeom>
            <a:solidFill>
              <a:srgbClr val="F0E25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0C6080"/>
                </a:buClr>
                <a:buFont typeface="Times" panose="02020603050405020304" pitchFamily="18" charset="0"/>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l" eaLnBrk="1" hangingPunct="1">
                <a:spcBef>
                  <a:spcPct val="0"/>
                </a:spcBef>
                <a:buClrTx/>
                <a:buFontTx/>
                <a:buNone/>
              </a:pPr>
              <a:r>
                <a:rPr lang="en-US" sz="1200" dirty="0">
                  <a:latin typeface="Times New Roman" panose="02020603050405020304" pitchFamily="18" charset="0"/>
                  <a:cs typeface="Times New Roman" panose="02020603050405020304" pitchFamily="18" charset="0"/>
                </a:rPr>
                <a:t>Salah N. </a:t>
              </a:r>
              <a:r>
                <a:rPr lang="en-US" sz="1200" dirty="0" err="1">
                  <a:latin typeface="Times New Roman" panose="02020603050405020304" pitchFamily="18" charset="0"/>
                  <a:cs typeface="Times New Roman" panose="02020603050405020304" pitchFamily="18" charset="0"/>
                </a:rPr>
                <a:t>Farhan</a:t>
              </a:r>
              <a:r>
                <a:rPr lang="en-US" sz="1200" dirty="0">
                  <a:latin typeface="Times New Roman" panose="02020603050405020304" pitchFamily="18" charset="0"/>
                  <a:cs typeface="Times New Roman" panose="02020603050405020304" pitchFamily="18" charset="0"/>
                </a:rPr>
                <a:t>  College of Engineering  </a:t>
              </a:r>
              <a:r>
                <a:rPr lang="en-US" sz="1200" dirty="0" err="1">
                  <a:latin typeface="Times New Roman" panose="02020603050405020304" pitchFamily="18" charset="0"/>
                  <a:cs typeface="Times New Roman" panose="02020603050405020304" pitchFamily="18" charset="0"/>
                </a:rPr>
                <a:t>Diyala</a:t>
              </a:r>
              <a:r>
                <a:rPr lang="en-US" sz="1200" dirty="0">
                  <a:latin typeface="Times New Roman" panose="02020603050405020304" pitchFamily="18" charset="0"/>
                  <a:cs typeface="Times New Roman" panose="02020603050405020304" pitchFamily="18" charset="0"/>
                </a:rPr>
                <a:t> University</a:t>
              </a:r>
            </a:p>
          </p:txBody>
        </p:sp>
      </p:grpSp>
      <p:sp>
        <p:nvSpPr>
          <p:cNvPr id="7" name="Rectangle 11"/>
          <p:cNvSpPr>
            <a:spLocks noChangeArrowheads="1"/>
          </p:cNvSpPr>
          <p:nvPr/>
        </p:nvSpPr>
        <p:spPr bwMode="auto">
          <a:xfrm>
            <a:off x="0" y="0"/>
            <a:ext cx="12192000" cy="304800"/>
          </a:xfrm>
          <a:prstGeom prst="rect">
            <a:avLst/>
          </a:prstGeom>
          <a:solidFill>
            <a:srgbClr val="31006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C6080"/>
              </a:buClr>
              <a:buFont typeface="Times" panose="02020603050405020304" pitchFamily="18" charset="0"/>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l">
              <a:spcBef>
                <a:spcPct val="0"/>
              </a:spcBef>
              <a:buClrTx/>
              <a:buFontTx/>
              <a:buNone/>
            </a:pPr>
            <a:r>
              <a:rPr lang="en-US" sz="2400" b="1" dirty="0">
                <a:solidFill>
                  <a:srgbClr val="FFFF00"/>
                </a:solidFill>
              </a:rPr>
              <a:t>Fundamentals of </a:t>
            </a:r>
            <a:r>
              <a:rPr lang="en-US" sz="2400" b="1" dirty="0" smtClean="0">
                <a:solidFill>
                  <a:srgbClr val="FFFF00"/>
                </a:solidFill>
              </a:rPr>
              <a:t>CRE   </a:t>
            </a:r>
            <a:endParaRPr lang="ar-IQ" sz="2400" dirty="0">
              <a:solidFill>
                <a:srgbClr val="FFFF00"/>
              </a:solidFill>
            </a:endParaRPr>
          </a:p>
        </p:txBody>
      </p:sp>
      <p:sp>
        <p:nvSpPr>
          <p:cNvPr id="13" name="Slide Number Placeholder 12"/>
          <p:cNvSpPr>
            <a:spLocks noGrp="1"/>
          </p:cNvSpPr>
          <p:nvPr>
            <p:ph type="sldNum" sz="quarter" idx="12"/>
          </p:nvPr>
        </p:nvSpPr>
        <p:spPr/>
        <p:txBody>
          <a:bodyPr/>
          <a:lstStyle/>
          <a:p>
            <a:fld id="{B6F15528-21DE-4FAA-801E-634DDDAF4B2B}" type="slidenum">
              <a:rPr lang="en-US" smtClean="0"/>
              <a:pPr/>
              <a:t>21</a:t>
            </a:fld>
            <a:endParaRPr lang="en-US"/>
          </a:p>
        </p:txBody>
      </p:sp>
      <p:sp>
        <p:nvSpPr>
          <p:cNvPr id="3" name="Rectangle 7"/>
          <p:cNvSpPr>
            <a:spLocks noChangeArrowheads="1"/>
          </p:cNvSpPr>
          <p:nvPr/>
        </p:nvSpPr>
        <p:spPr bwMode="auto">
          <a:xfrm>
            <a:off x="838200" y="26793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IQ"/>
          </a:p>
        </p:txBody>
      </p:sp>
      <p:sp>
        <p:nvSpPr>
          <p:cNvPr id="11" name="Rectangle 11"/>
          <p:cNvSpPr>
            <a:spLocks noChangeArrowheads="1"/>
          </p:cNvSpPr>
          <p:nvPr/>
        </p:nvSpPr>
        <p:spPr bwMode="auto">
          <a:xfrm>
            <a:off x="838200" y="5414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IQ"/>
          </a:p>
        </p:txBody>
      </p:sp>
      <p:pic>
        <p:nvPicPr>
          <p:cNvPr id="2" name="Picture 1"/>
          <p:cNvPicPr>
            <a:picLocks noChangeAspect="1"/>
          </p:cNvPicPr>
          <p:nvPr/>
        </p:nvPicPr>
        <p:blipFill>
          <a:blip r:embed="rId3"/>
          <a:stretch>
            <a:fillRect/>
          </a:stretch>
        </p:blipFill>
        <p:spPr>
          <a:xfrm>
            <a:off x="220766" y="763964"/>
            <a:ext cx="5006448" cy="5303549"/>
          </a:xfrm>
          <a:prstGeom prst="rect">
            <a:avLst/>
          </a:prstGeom>
        </p:spPr>
      </p:pic>
      <p:pic>
        <p:nvPicPr>
          <p:cNvPr id="8" name="Picture 7"/>
          <p:cNvPicPr>
            <a:picLocks noChangeAspect="1"/>
          </p:cNvPicPr>
          <p:nvPr/>
        </p:nvPicPr>
        <p:blipFill>
          <a:blip r:embed="rId4"/>
          <a:stretch>
            <a:fillRect/>
          </a:stretch>
        </p:blipFill>
        <p:spPr>
          <a:xfrm>
            <a:off x="5492676" y="920188"/>
            <a:ext cx="6334125" cy="4991100"/>
          </a:xfrm>
          <a:prstGeom prst="rect">
            <a:avLst/>
          </a:prstGeom>
        </p:spPr>
      </p:pic>
    </p:spTree>
    <p:extLst>
      <p:ext uri="{BB962C8B-B14F-4D97-AF65-F5344CB8AC3E}">
        <p14:creationId xmlns:p14="http://schemas.microsoft.com/office/powerpoint/2010/main" val="30648901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8"/>
          <p:cNvGrpSpPr>
            <a:grpSpLocks/>
          </p:cNvGrpSpPr>
          <p:nvPr/>
        </p:nvGrpSpPr>
        <p:grpSpPr bwMode="auto">
          <a:xfrm>
            <a:off x="0" y="6553632"/>
            <a:ext cx="12192000" cy="304800"/>
            <a:chOff x="0" y="4112"/>
            <a:chExt cx="7680" cy="192"/>
          </a:xfrm>
        </p:grpSpPr>
        <p:sp>
          <p:nvSpPr>
            <p:cNvPr id="5" name="Rectangle 9"/>
            <p:cNvSpPr>
              <a:spLocks noChangeArrowheads="1"/>
            </p:cNvSpPr>
            <p:nvPr/>
          </p:nvSpPr>
          <p:spPr bwMode="auto">
            <a:xfrm>
              <a:off x="1920" y="4112"/>
              <a:ext cx="5760" cy="192"/>
            </a:xfrm>
            <a:prstGeom prst="rect">
              <a:avLst/>
            </a:prstGeom>
            <a:solidFill>
              <a:srgbClr val="F0E25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C6080"/>
                </a:buClr>
                <a:buFont typeface="Times" panose="02020603050405020304" pitchFamily="18" charset="0"/>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ar-IQ" sz="2400"/>
            </a:p>
          </p:txBody>
        </p:sp>
        <p:sp>
          <p:nvSpPr>
            <p:cNvPr id="6" name="Date Placeholder 3"/>
            <p:cNvSpPr>
              <a:spLocks/>
            </p:cNvSpPr>
            <p:nvPr/>
          </p:nvSpPr>
          <p:spPr bwMode="auto">
            <a:xfrm>
              <a:off x="0" y="4121"/>
              <a:ext cx="2640" cy="176"/>
            </a:xfrm>
            <a:prstGeom prst="rect">
              <a:avLst/>
            </a:prstGeom>
            <a:solidFill>
              <a:srgbClr val="F0E25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0C6080"/>
                </a:buClr>
                <a:buFont typeface="Times" panose="02020603050405020304" pitchFamily="18" charset="0"/>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l" eaLnBrk="1" hangingPunct="1">
                <a:spcBef>
                  <a:spcPct val="0"/>
                </a:spcBef>
                <a:buClrTx/>
                <a:buFontTx/>
                <a:buNone/>
              </a:pPr>
              <a:r>
                <a:rPr lang="en-US" sz="1200" dirty="0">
                  <a:latin typeface="Times New Roman" panose="02020603050405020304" pitchFamily="18" charset="0"/>
                  <a:cs typeface="Times New Roman" panose="02020603050405020304" pitchFamily="18" charset="0"/>
                </a:rPr>
                <a:t>Salah N. </a:t>
              </a:r>
              <a:r>
                <a:rPr lang="en-US" sz="1200" dirty="0" err="1">
                  <a:latin typeface="Times New Roman" panose="02020603050405020304" pitchFamily="18" charset="0"/>
                  <a:cs typeface="Times New Roman" panose="02020603050405020304" pitchFamily="18" charset="0"/>
                </a:rPr>
                <a:t>Farhan</a:t>
              </a:r>
              <a:r>
                <a:rPr lang="en-US" sz="1200" dirty="0">
                  <a:latin typeface="Times New Roman" panose="02020603050405020304" pitchFamily="18" charset="0"/>
                  <a:cs typeface="Times New Roman" panose="02020603050405020304" pitchFamily="18" charset="0"/>
                </a:rPr>
                <a:t>  College of Engineering  </a:t>
              </a:r>
              <a:r>
                <a:rPr lang="en-US" sz="1200" dirty="0" err="1">
                  <a:latin typeface="Times New Roman" panose="02020603050405020304" pitchFamily="18" charset="0"/>
                  <a:cs typeface="Times New Roman" panose="02020603050405020304" pitchFamily="18" charset="0"/>
                </a:rPr>
                <a:t>Diyala</a:t>
              </a:r>
              <a:r>
                <a:rPr lang="en-US" sz="1200" dirty="0">
                  <a:latin typeface="Times New Roman" panose="02020603050405020304" pitchFamily="18" charset="0"/>
                  <a:cs typeface="Times New Roman" panose="02020603050405020304" pitchFamily="18" charset="0"/>
                </a:rPr>
                <a:t> University</a:t>
              </a:r>
            </a:p>
          </p:txBody>
        </p:sp>
      </p:grpSp>
      <p:sp>
        <p:nvSpPr>
          <p:cNvPr id="7" name="Rectangle 11"/>
          <p:cNvSpPr>
            <a:spLocks noChangeArrowheads="1"/>
          </p:cNvSpPr>
          <p:nvPr/>
        </p:nvSpPr>
        <p:spPr bwMode="auto">
          <a:xfrm>
            <a:off x="0" y="0"/>
            <a:ext cx="12192000" cy="304800"/>
          </a:xfrm>
          <a:prstGeom prst="rect">
            <a:avLst/>
          </a:prstGeom>
          <a:solidFill>
            <a:srgbClr val="31006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C6080"/>
              </a:buClr>
              <a:buFont typeface="Times" panose="02020603050405020304" pitchFamily="18" charset="0"/>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l">
              <a:spcBef>
                <a:spcPct val="0"/>
              </a:spcBef>
              <a:buClrTx/>
              <a:buFontTx/>
              <a:buNone/>
            </a:pPr>
            <a:r>
              <a:rPr lang="en-US" sz="2400" b="1" dirty="0">
                <a:solidFill>
                  <a:srgbClr val="FFFF00"/>
                </a:solidFill>
              </a:rPr>
              <a:t>Fundamentals of </a:t>
            </a:r>
            <a:r>
              <a:rPr lang="en-US" sz="2400" b="1" dirty="0" smtClean="0">
                <a:solidFill>
                  <a:srgbClr val="FFFF00"/>
                </a:solidFill>
              </a:rPr>
              <a:t>CRE   </a:t>
            </a:r>
            <a:endParaRPr lang="ar-IQ" sz="2400" dirty="0">
              <a:solidFill>
                <a:srgbClr val="FFFF00"/>
              </a:solidFill>
            </a:endParaRPr>
          </a:p>
        </p:txBody>
      </p:sp>
      <p:sp>
        <p:nvSpPr>
          <p:cNvPr id="13" name="Slide Number Placeholder 12"/>
          <p:cNvSpPr>
            <a:spLocks noGrp="1"/>
          </p:cNvSpPr>
          <p:nvPr>
            <p:ph type="sldNum" sz="quarter" idx="12"/>
          </p:nvPr>
        </p:nvSpPr>
        <p:spPr/>
        <p:txBody>
          <a:bodyPr/>
          <a:lstStyle/>
          <a:p>
            <a:fld id="{B6F15528-21DE-4FAA-801E-634DDDAF4B2B}" type="slidenum">
              <a:rPr lang="en-US" smtClean="0"/>
              <a:pPr/>
              <a:t>22</a:t>
            </a:fld>
            <a:endParaRPr lang="en-US"/>
          </a:p>
        </p:txBody>
      </p:sp>
      <p:sp>
        <p:nvSpPr>
          <p:cNvPr id="3" name="Rectangle 7"/>
          <p:cNvSpPr>
            <a:spLocks noChangeArrowheads="1"/>
          </p:cNvSpPr>
          <p:nvPr/>
        </p:nvSpPr>
        <p:spPr bwMode="auto">
          <a:xfrm>
            <a:off x="838200" y="26793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IQ"/>
          </a:p>
        </p:txBody>
      </p:sp>
      <p:sp>
        <p:nvSpPr>
          <p:cNvPr id="11" name="Rectangle 11"/>
          <p:cNvSpPr>
            <a:spLocks noChangeArrowheads="1"/>
          </p:cNvSpPr>
          <p:nvPr/>
        </p:nvSpPr>
        <p:spPr bwMode="auto">
          <a:xfrm>
            <a:off x="838200" y="5414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IQ"/>
          </a:p>
        </p:txBody>
      </p:sp>
      <p:pic>
        <p:nvPicPr>
          <p:cNvPr id="2" name="Picture 1"/>
          <p:cNvPicPr>
            <a:picLocks noChangeAspect="1"/>
          </p:cNvPicPr>
          <p:nvPr/>
        </p:nvPicPr>
        <p:blipFill>
          <a:blip r:embed="rId3"/>
          <a:stretch>
            <a:fillRect/>
          </a:stretch>
        </p:blipFill>
        <p:spPr>
          <a:xfrm>
            <a:off x="2747962" y="976312"/>
            <a:ext cx="6696075" cy="4905375"/>
          </a:xfrm>
          <a:prstGeom prst="rect">
            <a:avLst/>
          </a:prstGeom>
        </p:spPr>
      </p:pic>
    </p:spTree>
    <p:extLst>
      <p:ext uri="{BB962C8B-B14F-4D97-AF65-F5344CB8AC3E}">
        <p14:creationId xmlns:p14="http://schemas.microsoft.com/office/powerpoint/2010/main" val="37409047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8"/>
          <p:cNvGrpSpPr>
            <a:grpSpLocks/>
          </p:cNvGrpSpPr>
          <p:nvPr/>
        </p:nvGrpSpPr>
        <p:grpSpPr bwMode="auto">
          <a:xfrm>
            <a:off x="0" y="6553632"/>
            <a:ext cx="12192000" cy="304800"/>
            <a:chOff x="0" y="4112"/>
            <a:chExt cx="7680" cy="192"/>
          </a:xfrm>
        </p:grpSpPr>
        <p:sp>
          <p:nvSpPr>
            <p:cNvPr id="5" name="Rectangle 9"/>
            <p:cNvSpPr>
              <a:spLocks noChangeArrowheads="1"/>
            </p:cNvSpPr>
            <p:nvPr/>
          </p:nvSpPr>
          <p:spPr bwMode="auto">
            <a:xfrm>
              <a:off x="1920" y="4112"/>
              <a:ext cx="5760" cy="192"/>
            </a:xfrm>
            <a:prstGeom prst="rect">
              <a:avLst/>
            </a:prstGeom>
            <a:solidFill>
              <a:srgbClr val="F0E25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C6080"/>
                </a:buClr>
                <a:buFont typeface="Times" panose="02020603050405020304" pitchFamily="18" charset="0"/>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ar-IQ" sz="2400"/>
            </a:p>
          </p:txBody>
        </p:sp>
        <p:sp>
          <p:nvSpPr>
            <p:cNvPr id="6" name="Date Placeholder 3"/>
            <p:cNvSpPr>
              <a:spLocks/>
            </p:cNvSpPr>
            <p:nvPr/>
          </p:nvSpPr>
          <p:spPr bwMode="auto">
            <a:xfrm>
              <a:off x="0" y="4121"/>
              <a:ext cx="2640" cy="176"/>
            </a:xfrm>
            <a:prstGeom prst="rect">
              <a:avLst/>
            </a:prstGeom>
            <a:solidFill>
              <a:srgbClr val="F0E25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0C6080"/>
                </a:buClr>
                <a:buFont typeface="Times" panose="02020603050405020304" pitchFamily="18" charset="0"/>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l" eaLnBrk="1" hangingPunct="1">
                <a:spcBef>
                  <a:spcPct val="0"/>
                </a:spcBef>
                <a:buClrTx/>
                <a:buFontTx/>
                <a:buNone/>
              </a:pPr>
              <a:r>
                <a:rPr lang="en-US" sz="1200" dirty="0">
                  <a:latin typeface="Times New Roman" panose="02020603050405020304" pitchFamily="18" charset="0"/>
                  <a:cs typeface="Times New Roman" panose="02020603050405020304" pitchFamily="18" charset="0"/>
                </a:rPr>
                <a:t>Salah N. </a:t>
              </a:r>
              <a:r>
                <a:rPr lang="en-US" sz="1200" dirty="0" err="1">
                  <a:latin typeface="Times New Roman" panose="02020603050405020304" pitchFamily="18" charset="0"/>
                  <a:cs typeface="Times New Roman" panose="02020603050405020304" pitchFamily="18" charset="0"/>
                </a:rPr>
                <a:t>Farhan</a:t>
              </a:r>
              <a:r>
                <a:rPr lang="en-US" sz="1200" dirty="0">
                  <a:latin typeface="Times New Roman" panose="02020603050405020304" pitchFamily="18" charset="0"/>
                  <a:cs typeface="Times New Roman" panose="02020603050405020304" pitchFamily="18" charset="0"/>
                </a:rPr>
                <a:t>  College of Engineering  </a:t>
              </a:r>
              <a:r>
                <a:rPr lang="en-US" sz="1200" dirty="0" err="1">
                  <a:latin typeface="Times New Roman" panose="02020603050405020304" pitchFamily="18" charset="0"/>
                  <a:cs typeface="Times New Roman" panose="02020603050405020304" pitchFamily="18" charset="0"/>
                </a:rPr>
                <a:t>Diyala</a:t>
              </a:r>
              <a:r>
                <a:rPr lang="en-US" sz="1200" dirty="0">
                  <a:latin typeface="Times New Roman" panose="02020603050405020304" pitchFamily="18" charset="0"/>
                  <a:cs typeface="Times New Roman" panose="02020603050405020304" pitchFamily="18" charset="0"/>
                </a:rPr>
                <a:t> University</a:t>
              </a:r>
            </a:p>
          </p:txBody>
        </p:sp>
      </p:grpSp>
      <p:sp>
        <p:nvSpPr>
          <p:cNvPr id="7" name="Rectangle 11"/>
          <p:cNvSpPr>
            <a:spLocks noChangeArrowheads="1"/>
          </p:cNvSpPr>
          <p:nvPr/>
        </p:nvSpPr>
        <p:spPr bwMode="auto">
          <a:xfrm>
            <a:off x="0" y="0"/>
            <a:ext cx="12192000" cy="304800"/>
          </a:xfrm>
          <a:prstGeom prst="rect">
            <a:avLst/>
          </a:prstGeom>
          <a:solidFill>
            <a:srgbClr val="31006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C6080"/>
              </a:buClr>
              <a:buFont typeface="Times" panose="02020603050405020304" pitchFamily="18" charset="0"/>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l">
              <a:spcBef>
                <a:spcPct val="0"/>
              </a:spcBef>
              <a:buClrTx/>
              <a:buFontTx/>
              <a:buNone/>
            </a:pPr>
            <a:r>
              <a:rPr lang="en-US" sz="2400" b="1" dirty="0">
                <a:solidFill>
                  <a:srgbClr val="FFFF00"/>
                </a:solidFill>
              </a:rPr>
              <a:t>Fundamentals of </a:t>
            </a:r>
            <a:r>
              <a:rPr lang="en-US" sz="2400" b="1" dirty="0" smtClean="0">
                <a:solidFill>
                  <a:srgbClr val="FFFF00"/>
                </a:solidFill>
              </a:rPr>
              <a:t>CRE   </a:t>
            </a:r>
            <a:endParaRPr lang="ar-IQ" sz="2400" dirty="0">
              <a:solidFill>
                <a:srgbClr val="FFFF00"/>
              </a:solidFill>
            </a:endParaRPr>
          </a:p>
        </p:txBody>
      </p:sp>
      <p:sp>
        <p:nvSpPr>
          <p:cNvPr id="13" name="Slide Number Placeholder 12"/>
          <p:cNvSpPr>
            <a:spLocks noGrp="1"/>
          </p:cNvSpPr>
          <p:nvPr>
            <p:ph type="sldNum" sz="quarter" idx="12"/>
          </p:nvPr>
        </p:nvSpPr>
        <p:spPr/>
        <p:txBody>
          <a:bodyPr/>
          <a:lstStyle/>
          <a:p>
            <a:fld id="{B6F15528-21DE-4FAA-801E-634DDDAF4B2B}" type="slidenum">
              <a:rPr lang="en-US" smtClean="0"/>
              <a:pPr/>
              <a:t>23</a:t>
            </a:fld>
            <a:endParaRPr lang="en-US"/>
          </a:p>
        </p:txBody>
      </p:sp>
      <p:sp>
        <p:nvSpPr>
          <p:cNvPr id="3" name="Rectangle 7"/>
          <p:cNvSpPr>
            <a:spLocks noChangeArrowheads="1"/>
          </p:cNvSpPr>
          <p:nvPr/>
        </p:nvSpPr>
        <p:spPr bwMode="auto">
          <a:xfrm>
            <a:off x="838200" y="26793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IQ"/>
          </a:p>
        </p:txBody>
      </p:sp>
      <p:sp>
        <p:nvSpPr>
          <p:cNvPr id="11" name="Rectangle 11"/>
          <p:cNvSpPr>
            <a:spLocks noChangeArrowheads="1"/>
          </p:cNvSpPr>
          <p:nvPr/>
        </p:nvSpPr>
        <p:spPr bwMode="auto">
          <a:xfrm>
            <a:off x="838200" y="5414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IQ"/>
          </a:p>
        </p:txBody>
      </p:sp>
      <p:pic>
        <p:nvPicPr>
          <p:cNvPr id="2" name="Picture 1"/>
          <p:cNvPicPr>
            <a:picLocks noChangeAspect="1"/>
          </p:cNvPicPr>
          <p:nvPr/>
        </p:nvPicPr>
        <p:blipFill>
          <a:blip r:embed="rId3"/>
          <a:stretch>
            <a:fillRect/>
          </a:stretch>
        </p:blipFill>
        <p:spPr>
          <a:xfrm>
            <a:off x="838200" y="592715"/>
            <a:ext cx="6696075" cy="5657850"/>
          </a:xfrm>
          <a:prstGeom prst="rect">
            <a:avLst/>
          </a:prstGeom>
        </p:spPr>
      </p:pic>
      <p:pic>
        <p:nvPicPr>
          <p:cNvPr id="8" name="Picture 7"/>
          <p:cNvPicPr>
            <a:picLocks noChangeAspect="1"/>
          </p:cNvPicPr>
          <p:nvPr/>
        </p:nvPicPr>
        <p:blipFill>
          <a:blip r:embed="rId4"/>
          <a:stretch>
            <a:fillRect/>
          </a:stretch>
        </p:blipFill>
        <p:spPr>
          <a:xfrm>
            <a:off x="7756866" y="2512002"/>
            <a:ext cx="4181475" cy="1819275"/>
          </a:xfrm>
          <a:prstGeom prst="rect">
            <a:avLst/>
          </a:prstGeom>
        </p:spPr>
      </p:pic>
    </p:spTree>
    <p:extLst>
      <p:ext uri="{BB962C8B-B14F-4D97-AF65-F5344CB8AC3E}">
        <p14:creationId xmlns:p14="http://schemas.microsoft.com/office/powerpoint/2010/main" val="19207230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8"/>
          <p:cNvGrpSpPr>
            <a:grpSpLocks/>
          </p:cNvGrpSpPr>
          <p:nvPr/>
        </p:nvGrpSpPr>
        <p:grpSpPr bwMode="auto">
          <a:xfrm>
            <a:off x="0" y="6553632"/>
            <a:ext cx="12192000" cy="304800"/>
            <a:chOff x="0" y="4112"/>
            <a:chExt cx="7680" cy="192"/>
          </a:xfrm>
        </p:grpSpPr>
        <p:sp>
          <p:nvSpPr>
            <p:cNvPr id="5" name="Rectangle 9"/>
            <p:cNvSpPr>
              <a:spLocks noChangeArrowheads="1"/>
            </p:cNvSpPr>
            <p:nvPr/>
          </p:nvSpPr>
          <p:spPr bwMode="auto">
            <a:xfrm>
              <a:off x="1920" y="4112"/>
              <a:ext cx="5760" cy="192"/>
            </a:xfrm>
            <a:prstGeom prst="rect">
              <a:avLst/>
            </a:prstGeom>
            <a:solidFill>
              <a:srgbClr val="F0E25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C6080"/>
                </a:buClr>
                <a:buFont typeface="Times" panose="02020603050405020304" pitchFamily="18" charset="0"/>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ar-IQ" sz="2400"/>
            </a:p>
          </p:txBody>
        </p:sp>
        <p:sp>
          <p:nvSpPr>
            <p:cNvPr id="6" name="Date Placeholder 3"/>
            <p:cNvSpPr>
              <a:spLocks/>
            </p:cNvSpPr>
            <p:nvPr/>
          </p:nvSpPr>
          <p:spPr bwMode="auto">
            <a:xfrm>
              <a:off x="0" y="4121"/>
              <a:ext cx="2640" cy="176"/>
            </a:xfrm>
            <a:prstGeom prst="rect">
              <a:avLst/>
            </a:prstGeom>
            <a:solidFill>
              <a:srgbClr val="F0E25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0C6080"/>
                </a:buClr>
                <a:buFont typeface="Times" panose="02020603050405020304" pitchFamily="18" charset="0"/>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l" eaLnBrk="1" hangingPunct="1">
                <a:spcBef>
                  <a:spcPct val="0"/>
                </a:spcBef>
                <a:buClrTx/>
                <a:buFontTx/>
                <a:buNone/>
              </a:pPr>
              <a:r>
                <a:rPr lang="en-US" sz="1200" dirty="0">
                  <a:latin typeface="Times New Roman" panose="02020603050405020304" pitchFamily="18" charset="0"/>
                  <a:cs typeface="Times New Roman" panose="02020603050405020304" pitchFamily="18" charset="0"/>
                </a:rPr>
                <a:t>Salah N. </a:t>
              </a:r>
              <a:r>
                <a:rPr lang="en-US" sz="1200" dirty="0" err="1">
                  <a:latin typeface="Times New Roman" panose="02020603050405020304" pitchFamily="18" charset="0"/>
                  <a:cs typeface="Times New Roman" panose="02020603050405020304" pitchFamily="18" charset="0"/>
                </a:rPr>
                <a:t>Farhan</a:t>
              </a:r>
              <a:r>
                <a:rPr lang="en-US" sz="1200" dirty="0">
                  <a:latin typeface="Times New Roman" panose="02020603050405020304" pitchFamily="18" charset="0"/>
                  <a:cs typeface="Times New Roman" panose="02020603050405020304" pitchFamily="18" charset="0"/>
                </a:rPr>
                <a:t>  College of Engineering  </a:t>
              </a:r>
              <a:r>
                <a:rPr lang="en-US" sz="1200" dirty="0" err="1">
                  <a:latin typeface="Times New Roman" panose="02020603050405020304" pitchFamily="18" charset="0"/>
                  <a:cs typeface="Times New Roman" panose="02020603050405020304" pitchFamily="18" charset="0"/>
                </a:rPr>
                <a:t>Diyala</a:t>
              </a:r>
              <a:r>
                <a:rPr lang="en-US" sz="1200" dirty="0">
                  <a:latin typeface="Times New Roman" panose="02020603050405020304" pitchFamily="18" charset="0"/>
                  <a:cs typeface="Times New Roman" panose="02020603050405020304" pitchFamily="18" charset="0"/>
                </a:rPr>
                <a:t> University</a:t>
              </a:r>
            </a:p>
          </p:txBody>
        </p:sp>
      </p:grpSp>
      <p:sp>
        <p:nvSpPr>
          <p:cNvPr id="7" name="Rectangle 11"/>
          <p:cNvSpPr>
            <a:spLocks noChangeArrowheads="1"/>
          </p:cNvSpPr>
          <p:nvPr/>
        </p:nvSpPr>
        <p:spPr bwMode="auto">
          <a:xfrm>
            <a:off x="0" y="0"/>
            <a:ext cx="12192000" cy="304800"/>
          </a:xfrm>
          <a:prstGeom prst="rect">
            <a:avLst/>
          </a:prstGeom>
          <a:solidFill>
            <a:srgbClr val="31006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C6080"/>
              </a:buClr>
              <a:buFont typeface="Times" panose="02020603050405020304" pitchFamily="18" charset="0"/>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l">
              <a:spcBef>
                <a:spcPct val="0"/>
              </a:spcBef>
              <a:buClrTx/>
              <a:buFontTx/>
              <a:buNone/>
            </a:pPr>
            <a:r>
              <a:rPr lang="en-US" sz="2400" b="1" dirty="0">
                <a:solidFill>
                  <a:srgbClr val="FFFF00"/>
                </a:solidFill>
              </a:rPr>
              <a:t>Fundamentals of </a:t>
            </a:r>
            <a:r>
              <a:rPr lang="en-US" sz="2400" b="1" dirty="0" smtClean="0">
                <a:solidFill>
                  <a:srgbClr val="FFFF00"/>
                </a:solidFill>
              </a:rPr>
              <a:t>CRE   </a:t>
            </a:r>
            <a:endParaRPr lang="ar-IQ" sz="2400" dirty="0">
              <a:solidFill>
                <a:srgbClr val="FFFF00"/>
              </a:solidFill>
            </a:endParaRPr>
          </a:p>
        </p:txBody>
      </p:sp>
      <p:sp>
        <p:nvSpPr>
          <p:cNvPr id="13" name="Slide Number Placeholder 12"/>
          <p:cNvSpPr>
            <a:spLocks noGrp="1"/>
          </p:cNvSpPr>
          <p:nvPr>
            <p:ph type="sldNum" sz="quarter" idx="12"/>
          </p:nvPr>
        </p:nvSpPr>
        <p:spPr/>
        <p:txBody>
          <a:bodyPr/>
          <a:lstStyle/>
          <a:p>
            <a:fld id="{B6F15528-21DE-4FAA-801E-634DDDAF4B2B}" type="slidenum">
              <a:rPr lang="en-US" smtClean="0"/>
              <a:pPr/>
              <a:t>24</a:t>
            </a:fld>
            <a:endParaRPr lang="en-US"/>
          </a:p>
        </p:txBody>
      </p:sp>
      <p:sp>
        <p:nvSpPr>
          <p:cNvPr id="3" name="Rectangle 7"/>
          <p:cNvSpPr>
            <a:spLocks noChangeArrowheads="1"/>
          </p:cNvSpPr>
          <p:nvPr/>
        </p:nvSpPr>
        <p:spPr bwMode="auto">
          <a:xfrm>
            <a:off x="838200" y="26793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IQ"/>
          </a:p>
        </p:txBody>
      </p:sp>
      <p:sp>
        <p:nvSpPr>
          <p:cNvPr id="11" name="Rectangle 11"/>
          <p:cNvSpPr>
            <a:spLocks noChangeArrowheads="1"/>
          </p:cNvSpPr>
          <p:nvPr/>
        </p:nvSpPr>
        <p:spPr bwMode="auto">
          <a:xfrm>
            <a:off x="838200" y="5414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IQ"/>
          </a:p>
        </p:txBody>
      </p:sp>
    </p:spTree>
    <p:extLst>
      <p:ext uri="{BB962C8B-B14F-4D97-AF65-F5344CB8AC3E}">
        <p14:creationId xmlns:p14="http://schemas.microsoft.com/office/powerpoint/2010/main" val="3411901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8"/>
          <p:cNvGrpSpPr>
            <a:grpSpLocks/>
          </p:cNvGrpSpPr>
          <p:nvPr/>
        </p:nvGrpSpPr>
        <p:grpSpPr bwMode="auto">
          <a:xfrm>
            <a:off x="0" y="6553632"/>
            <a:ext cx="12192000" cy="304800"/>
            <a:chOff x="0" y="4112"/>
            <a:chExt cx="7680" cy="192"/>
          </a:xfrm>
        </p:grpSpPr>
        <p:sp>
          <p:nvSpPr>
            <p:cNvPr id="5" name="Rectangle 9"/>
            <p:cNvSpPr>
              <a:spLocks noChangeArrowheads="1"/>
            </p:cNvSpPr>
            <p:nvPr/>
          </p:nvSpPr>
          <p:spPr bwMode="auto">
            <a:xfrm>
              <a:off x="1920" y="4112"/>
              <a:ext cx="5760" cy="192"/>
            </a:xfrm>
            <a:prstGeom prst="rect">
              <a:avLst/>
            </a:prstGeom>
            <a:solidFill>
              <a:srgbClr val="F0E25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C6080"/>
                </a:buClr>
                <a:buFont typeface="Times" panose="02020603050405020304" pitchFamily="18" charset="0"/>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ar-IQ" sz="2400"/>
            </a:p>
          </p:txBody>
        </p:sp>
        <p:sp>
          <p:nvSpPr>
            <p:cNvPr id="6" name="Date Placeholder 3"/>
            <p:cNvSpPr>
              <a:spLocks/>
            </p:cNvSpPr>
            <p:nvPr/>
          </p:nvSpPr>
          <p:spPr bwMode="auto">
            <a:xfrm>
              <a:off x="0" y="4121"/>
              <a:ext cx="2640" cy="176"/>
            </a:xfrm>
            <a:prstGeom prst="rect">
              <a:avLst/>
            </a:prstGeom>
            <a:solidFill>
              <a:srgbClr val="F0E25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0C6080"/>
                </a:buClr>
                <a:buFont typeface="Times" panose="02020603050405020304" pitchFamily="18" charset="0"/>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l" eaLnBrk="1" hangingPunct="1">
                <a:spcBef>
                  <a:spcPct val="0"/>
                </a:spcBef>
                <a:buClrTx/>
                <a:buFontTx/>
                <a:buNone/>
              </a:pPr>
              <a:r>
                <a:rPr lang="en-US" sz="1200" dirty="0">
                  <a:latin typeface="Times New Roman" panose="02020603050405020304" pitchFamily="18" charset="0"/>
                  <a:cs typeface="Times New Roman" panose="02020603050405020304" pitchFamily="18" charset="0"/>
                </a:rPr>
                <a:t>Salah N. </a:t>
              </a:r>
              <a:r>
                <a:rPr lang="en-US" sz="1200" dirty="0" err="1">
                  <a:latin typeface="Times New Roman" panose="02020603050405020304" pitchFamily="18" charset="0"/>
                  <a:cs typeface="Times New Roman" panose="02020603050405020304" pitchFamily="18" charset="0"/>
                </a:rPr>
                <a:t>Farhan</a:t>
              </a:r>
              <a:r>
                <a:rPr lang="en-US" sz="1200" dirty="0">
                  <a:latin typeface="Times New Roman" panose="02020603050405020304" pitchFamily="18" charset="0"/>
                  <a:cs typeface="Times New Roman" panose="02020603050405020304" pitchFamily="18" charset="0"/>
                </a:rPr>
                <a:t>  College of Engineering  </a:t>
              </a:r>
              <a:r>
                <a:rPr lang="en-US" sz="1200" dirty="0" err="1">
                  <a:latin typeface="Times New Roman" panose="02020603050405020304" pitchFamily="18" charset="0"/>
                  <a:cs typeface="Times New Roman" panose="02020603050405020304" pitchFamily="18" charset="0"/>
                </a:rPr>
                <a:t>Diyala</a:t>
              </a:r>
              <a:r>
                <a:rPr lang="en-US" sz="1200" dirty="0">
                  <a:latin typeface="Times New Roman" panose="02020603050405020304" pitchFamily="18" charset="0"/>
                  <a:cs typeface="Times New Roman" panose="02020603050405020304" pitchFamily="18" charset="0"/>
                </a:rPr>
                <a:t> University</a:t>
              </a:r>
            </a:p>
          </p:txBody>
        </p:sp>
      </p:grpSp>
      <p:sp>
        <p:nvSpPr>
          <p:cNvPr id="7" name="Rectangle 11"/>
          <p:cNvSpPr>
            <a:spLocks noChangeArrowheads="1"/>
          </p:cNvSpPr>
          <p:nvPr/>
        </p:nvSpPr>
        <p:spPr bwMode="auto">
          <a:xfrm>
            <a:off x="0" y="0"/>
            <a:ext cx="12192000" cy="304800"/>
          </a:xfrm>
          <a:prstGeom prst="rect">
            <a:avLst/>
          </a:prstGeom>
          <a:solidFill>
            <a:srgbClr val="31006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C6080"/>
              </a:buClr>
              <a:buFont typeface="Times" panose="02020603050405020304" pitchFamily="18" charset="0"/>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l">
              <a:spcBef>
                <a:spcPct val="0"/>
              </a:spcBef>
              <a:buClrTx/>
              <a:buFontTx/>
              <a:buNone/>
            </a:pPr>
            <a:r>
              <a:rPr lang="en-US" sz="2400" b="1" dirty="0">
                <a:solidFill>
                  <a:srgbClr val="FFFF00"/>
                </a:solidFill>
              </a:rPr>
              <a:t>Fundamentals of </a:t>
            </a:r>
            <a:r>
              <a:rPr lang="en-US" sz="2400" b="1" dirty="0" smtClean="0">
                <a:solidFill>
                  <a:srgbClr val="FFFF00"/>
                </a:solidFill>
              </a:rPr>
              <a:t>CRE   </a:t>
            </a:r>
            <a:endParaRPr lang="ar-IQ" sz="2400" dirty="0">
              <a:solidFill>
                <a:srgbClr val="FFFF00"/>
              </a:solidFill>
            </a:endParaRPr>
          </a:p>
        </p:txBody>
      </p:sp>
      <p:sp>
        <p:nvSpPr>
          <p:cNvPr id="13" name="Slide Number Placeholder 12"/>
          <p:cNvSpPr>
            <a:spLocks noGrp="1"/>
          </p:cNvSpPr>
          <p:nvPr>
            <p:ph type="sldNum" sz="quarter" idx="12"/>
          </p:nvPr>
        </p:nvSpPr>
        <p:spPr/>
        <p:txBody>
          <a:bodyPr/>
          <a:lstStyle/>
          <a:p>
            <a:fld id="{B6F15528-21DE-4FAA-801E-634DDDAF4B2B}" type="slidenum">
              <a:rPr lang="en-US" smtClean="0"/>
              <a:pPr/>
              <a:t>3</a:t>
            </a:fld>
            <a:endParaRPr lang="en-US"/>
          </a:p>
        </p:txBody>
      </p:sp>
      <p:sp>
        <p:nvSpPr>
          <p:cNvPr id="3" name="Rectangle 7"/>
          <p:cNvSpPr>
            <a:spLocks noChangeArrowheads="1"/>
          </p:cNvSpPr>
          <p:nvPr/>
        </p:nvSpPr>
        <p:spPr bwMode="auto">
          <a:xfrm>
            <a:off x="838200" y="26793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IQ"/>
          </a:p>
        </p:txBody>
      </p:sp>
      <p:graphicFrame>
        <p:nvGraphicFramePr>
          <p:cNvPr id="2" name="Table 1"/>
          <p:cNvGraphicFramePr>
            <a:graphicFrameLocks noGrp="1"/>
          </p:cNvGraphicFramePr>
          <p:nvPr>
            <p:extLst>
              <p:ext uri="{D42A27DB-BD31-4B8C-83A1-F6EECF244321}">
                <p14:modId xmlns:p14="http://schemas.microsoft.com/office/powerpoint/2010/main" val="852250347"/>
              </p:ext>
            </p:extLst>
          </p:nvPr>
        </p:nvGraphicFramePr>
        <p:xfrm>
          <a:off x="838200" y="3843560"/>
          <a:ext cx="10515600" cy="315468"/>
        </p:xfrm>
        <a:graphic>
          <a:graphicData uri="http://schemas.openxmlformats.org/drawingml/2006/table">
            <a:tbl>
              <a:tblPr firstRow="1" firstCol="1" bandRow="1">
                <a:tableStyleId>{5C22544A-7EE6-4342-B048-85BDC9FD1C3A}</a:tableStyleId>
              </a:tblPr>
              <a:tblGrid>
                <a:gridCol w="9989820"/>
                <a:gridCol w="525780"/>
              </a:tblGrid>
              <a:tr h="0">
                <a:tc>
                  <a:txBody>
                    <a:bodyPr/>
                    <a:lstStyle/>
                    <a:p>
                      <a:pPr algn="l" rtl="0">
                        <a:lnSpc>
                          <a:spcPct val="115000"/>
                        </a:lnSpc>
                        <a:spcAft>
                          <a:spcPts val="1000"/>
                        </a:spcAft>
                      </a:pPr>
                      <a:r>
                        <a:rPr lang="en-US" sz="1800" dirty="0">
                          <a:solidFill>
                            <a:srgbClr val="FF0000"/>
                          </a:solidFill>
                          <a:effectLst/>
                        </a:rPr>
                        <a:t>Conversion</a:t>
                      </a:r>
                      <a:endParaRPr lang="en-US" sz="11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gn="l" rtl="0">
                        <a:lnSpc>
                          <a:spcPct val="115000"/>
                        </a:lnSpc>
                        <a:spcAft>
                          <a:spcPts val="1000"/>
                        </a:spcAft>
                      </a:pPr>
                      <a:r>
                        <a:rPr lang="en-US" sz="900" u="sng" dirty="0">
                          <a:solidFill>
                            <a:srgbClr val="FF0000"/>
                          </a:solidFill>
                          <a:effectLst/>
                          <a:hlinkClick r:id="rId3"/>
                        </a:rPr>
                        <a:t>top</a:t>
                      </a:r>
                      <a:endParaRPr lang="en-US" sz="11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r>
            </a:tbl>
          </a:graphicData>
        </a:graphic>
      </p:graphicFrame>
      <p:pic>
        <p:nvPicPr>
          <p:cNvPr id="5125" name="Picture 155" descr="http://www.umich.edu/~elements/5e/02chap/images/conversion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0141" y="983279"/>
            <a:ext cx="3001474" cy="52481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156" descr="http://www.umich.edu/~elements/5e/02chap/images/conversion2.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1747" y="2391762"/>
            <a:ext cx="2159306" cy="632095"/>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157" descr="http://www.umich.edu/~elements/5e/02chap/images/conversion3.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09800" y="4253555"/>
            <a:ext cx="2713892" cy="53844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7"/>
          <p:cNvSpPr>
            <a:spLocks noChangeArrowheads="1"/>
          </p:cNvSpPr>
          <p:nvPr/>
        </p:nvSpPr>
        <p:spPr bwMode="auto">
          <a:xfrm>
            <a:off x="289291" y="1717049"/>
            <a:ext cx="1232706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Helvetica" panose="020B0604020202020204" pitchFamily="34" charset="0"/>
                <a:ea typeface="Times New Roman" panose="02020603050405020304" pitchFamily="18" charset="0"/>
              </a:rPr>
              <a:t>The basis of calculation is always the limiting reactant.</a:t>
            </a:r>
            <a:r>
              <a:rPr kumimoji="0" lang="en-US" sz="1600" b="0" i="0" u="none" strike="noStrike" cap="none" normalizeH="0" baseline="0" dirty="0" smtClean="0">
                <a:ln>
                  <a:noFill/>
                </a:ln>
                <a:solidFill>
                  <a:srgbClr val="000000"/>
                </a:solidFill>
                <a:effectLst/>
                <a:latin typeface="Helvetica" panose="020B0604020202020204" pitchFamily="34" charset="0"/>
                <a:ea typeface="Times New Roman" panose="02020603050405020304" pitchFamily="18" charset="0"/>
              </a:rPr>
              <a:t> We will choose A as our basis of calculation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Helvetica" panose="020B0604020202020204" pitchFamily="34" charset="0"/>
                <a:ea typeface="Times New Roman" panose="02020603050405020304" pitchFamily="18" charset="0"/>
              </a:rPr>
              <a:t>and divide through by the stoichiometric coefficient to put everything on the basis of "per mole of A".</a:t>
            </a:r>
            <a:endParaRPr kumimoji="0" lang="en-US" sz="2800" b="0" i="0" u="none" strike="noStrike" cap="none" normalizeH="0" baseline="0" dirty="0" smtClean="0">
              <a:ln>
                <a:noFill/>
              </a:ln>
              <a:solidFill>
                <a:schemeClr val="tx1"/>
              </a:solidFill>
              <a:effectLst/>
              <a:ea typeface="Times New Roman" panose="02020603050405020304" pitchFamily="18" charset="0"/>
            </a:endParaRPr>
          </a:p>
        </p:txBody>
      </p:sp>
      <p:sp>
        <p:nvSpPr>
          <p:cNvPr id="12" name="Rectangle 8"/>
          <p:cNvSpPr>
            <a:spLocks noChangeArrowheads="1"/>
          </p:cNvSpPr>
          <p:nvPr/>
        </p:nvSpPr>
        <p:spPr bwMode="auto">
          <a:xfrm>
            <a:off x="289291" y="3085325"/>
            <a:ext cx="988687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Helvetica" panose="020B0604020202020204" pitchFamily="34" charset="0"/>
                <a:ea typeface="Times New Roman" panose="02020603050405020304" pitchFamily="18" charset="0"/>
              </a:rPr>
              <a:t>The conversion X of species A in a reaction is equal to the number of moles of A reacted per mole of A fed. </a:t>
            </a:r>
            <a:endParaRPr kumimoji="0" lang="en-US" sz="2800" b="0" i="0" u="none" strike="noStrike" cap="none" normalizeH="0" baseline="0" dirty="0" smtClean="0">
              <a:ln>
                <a:noFill/>
              </a:ln>
              <a:solidFill>
                <a:schemeClr val="tx1"/>
              </a:solidFill>
              <a:effectLst/>
              <a:ea typeface="Times New Roman" panose="02020603050405020304" pitchFamily="18" charset="0"/>
            </a:endParaRPr>
          </a:p>
        </p:txBody>
      </p:sp>
      <p:sp>
        <p:nvSpPr>
          <p:cNvPr id="14" name="Rectangle 9"/>
          <p:cNvSpPr>
            <a:spLocks noChangeArrowheads="1"/>
          </p:cNvSpPr>
          <p:nvPr/>
        </p:nvSpPr>
        <p:spPr bwMode="auto">
          <a:xfrm>
            <a:off x="12441024" y="2232463"/>
            <a:ext cx="18473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IQ" sz="4000"/>
          </a:p>
        </p:txBody>
      </p:sp>
      <p:sp>
        <p:nvSpPr>
          <p:cNvPr id="16" name="Rectangle 15"/>
          <p:cNvSpPr/>
          <p:nvPr/>
        </p:nvSpPr>
        <p:spPr>
          <a:xfrm>
            <a:off x="412201" y="369142"/>
            <a:ext cx="3275256" cy="369332"/>
          </a:xfrm>
          <a:prstGeom prst="rect">
            <a:avLst/>
          </a:prstGeom>
        </p:spPr>
        <p:txBody>
          <a:bodyPr wrap="none">
            <a:spAutoFit/>
          </a:bodyPr>
          <a:lstStyle/>
          <a:p>
            <a:pPr lvl="0" algn="l" rtl="0" eaLnBrk="0" fontAlgn="base" hangingPunct="0">
              <a:spcBef>
                <a:spcPct val="0"/>
              </a:spcBef>
              <a:spcAft>
                <a:spcPct val="0"/>
              </a:spcAft>
            </a:pPr>
            <a:r>
              <a:rPr lang="en-US" dirty="0">
                <a:solidFill>
                  <a:srgbClr val="000000"/>
                </a:solidFill>
                <a:latin typeface="Helvetica" panose="020B0604020202020204" pitchFamily="34" charset="0"/>
                <a:ea typeface="Times New Roman" panose="02020603050405020304" pitchFamily="18" charset="0"/>
              </a:rPr>
              <a:t>Consider the general equation</a:t>
            </a:r>
            <a:endParaRPr lang="en-US" sz="3200" dirty="0">
              <a:ea typeface="Times New Roman" panose="02020603050405020304" pitchFamily="18" charset="0"/>
            </a:endParaRPr>
          </a:p>
        </p:txBody>
      </p:sp>
      <p:graphicFrame>
        <p:nvGraphicFramePr>
          <p:cNvPr id="17" name="Table 16"/>
          <p:cNvGraphicFramePr>
            <a:graphicFrameLocks noGrp="1"/>
          </p:cNvGraphicFramePr>
          <p:nvPr>
            <p:extLst>
              <p:ext uri="{D42A27DB-BD31-4B8C-83A1-F6EECF244321}">
                <p14:modId xmlns:p14="http://schemas.microsoft.com/office/powerpoint/2010/main" val="740927673"/>
              </p:ext>
            </p:extLst>
          </p:nvPr>
        </p:nvGraphicFramePr>
        <p:xfrm>
          <a:off x="3687457" y="4904047"/>
          <a:ext cx="3698081" cy="1153879"/>
        </p:xfrm>
        <a:graphic>
          <a:graphicData uri="http://schemas.openxmlformats.org/drawingml/2006/table">
            <a:tbl>
              <a:tblPr firstRow="1" firstCol="1" bandRow="1">
                <a:tableStyleId>{5C22544A-7EE6-4342-B048-85BDC9FD1C3A}</a:tableStyleId>
              </a:tblPr>
              <a:tblGrid>
                <a:gridCol w="1895659"/>
                <a:gridCol w="1802422"/>
              </a:tblGrid>
              <a:tr h="370797">
                <a:tc>
                  <a:txBody>
                    <a:bodyPr/>
                    <a:lstStyle/>
                    <a:p>
                      <a:pPr algn="ctr" rtl="0">
                        <a:lnSpc>
                          <a:spcPct val="115000"/>
                        </a:lnSpc>
                        <a:spcAft>
                          <a:spcPts val="1000"/>
                        </a:spcAft>
                      </a:pPr>
                      <a:r>
                        <a:rPr lang="en-US" sz="1400" u="sng" dirty="0">
                          <a:effectLst/>
                        </a:rPr>
                        <a:t>Batch</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47625" marR="47625" marT="47625" marB="47625" anchor="ctr"/>
                </a:tc>
                <a:tc>
                  <a:txBody>
                    <a:bodyPr/>
                    <a:lstStyle/>
                    <a:p>
                      <a:pPr algn="ctr" rtl="0">
                        <a:lnSpc>
                          <a:spcPct val="115000"/>
                        </a:lnSpc>
                        <a:spcAft>
                          <a:spcPts val="1000"/>
                        </a:spcAft>
                      </a:pPr>
                      <a:r>
                        <a:rPr lang="en-US" sz="1400" u="sng" dirty="0" smtClean="0">
                          <a:effectLst/>
                        </a:rPr>
                        <a:t>Flow</a:t>
                      </a:r>
                    </a:p>
                  </a:txBody>
                  <a:tcPr marL="47625" marR="47625" marT="47625" marB="47625" anchor="ctr"/>
                </a:tc>
              </a:tr>
              <a:tr h="392918">
                <a:tc>
                  <a:txBody>
                    <a:bodyPr/>
                    <a:lstStyle/>
                    <a:p>
                      <a:pPr algn="ctr" rtl="0">
                        <a:lnSpc>
                          <a:spcPct val="115000"/>
                        </a:lnSpc>
                        <a:spcAft>
                          <a:spcPts val="1000"/>
                        </a:spcAft>
                      </a:pP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47625" marR="47625" marT="47625" marB="47625" anchor="ctr"/>
                </a:tc>
                <a:tc>
                  <a:txBody>
                    <a:bodyPr/>
                    <a:lstStyle/>
                    <a:p>
                      <a:pPr algn="ctr" rtl="0">
                        <a:lnSpc>
                          <a:spcPct val="115000"/>
                        </a:lnSpc>
                        <a:spcAft>
                          <a:spcPts val="1000"/>
                        </a:spcAft>
                      </a:pPr>
                      <a:endParaRPr lang="en-US" sz="1600" dirty="0" smtClean="0">
                        <a:effectLst/>
                        <a:latin typeface="Calibri" panose="020F0502020204030204" pitchFamily="34" charset="0"/>
                        <a:ea typeface="Calibri" panose="020F0502020204030204" pitchFamily="34" charset="0"/>
                        <a:cs typeface="Arial" panose="020B0604020202020204" pitchFamily="34" charset="0"/>
                      </a:endParaRPr>
                    </a:p>
                    <a:p>
                      <a:pPr algn="ctr" rtl="0">
                        <a:lnSpc>
                          <a:spcPct val="115000"/>
                        </a:lnSpc>
                        <a:spcAft>
                          <a:spcPts val="1000"/>
                        </a:spcAft>
                      </a:pP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47625" marR="47625" marT="47625" marB="47625" anchor="ctr"/>
                </a:tc>
              </a:tr>
            </a:tbl>
          </a:graphicData>
        </a:graphic>
      </p:graphicFrame>
      <p:pic>
        <p:nvPicPr>
          <p:cNvPr id="5132" name="Picture 158" descr="http://www.umich.edu/~elements/5e/02chap/images/lec1-2.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59115" y="5579722"/>
            <a:ext cx="952500" cy="388938"/>
          </a:xfrm>
          <a:prstGeom prst="rect">
            <a:avLst/>
          </a:prstGeom>
          <a:noFill/>
          <a:extLst>
            <a:ext uri="{909E8E84-426E-40DD-AFC4-6F175D3DCCD1}">
              <a14:hiddenFill xmlns:a14="http://schemas.microsoft.com/office/drawing/2010/main">
                <a:solidFill>
                  <a:srgbClr val="FFFFFF"/>
                </a:solidFill>
              </a14:hiddenFill>
            </a:ext>
          </a:extLst>
        </p:spPr>
      </p:pic>
      <p:pic>
        <p:nvPicPr>
          <p:cNvPr id="5131" name="Picture 159" descr="http://www.umich.edu/~elements/5e/02chap/images/lec1-3.g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81700" y="5586920"/>
            <a:ext cx="952500" cy="388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47945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8"/>
          <p:cNvGrpSpPr>
            <a:grpSpLocks/>
          </p:cNvGrpSpPr>
          <p:nvPr/>
        </p:nvGrpSpPr>
        <p:grpSpPr bwMode="auto">
          <a:xfrm>
            <a:off x="0" y="6553632"/>
            <a:ext cx="12192000" cy="304800"/>
            <a:chOff x="0" y="4112"/>
            <a:chExt cx="7680" cy="192"/>
          </a:xfrm>
        </p:grpSpPr>
        <p:sp>
          <p:nvSpPr>
            <p:cNvPr id="5" name="Rectangle 9"/>
            <p:cNvSpPr>
              <a:spLocks noChangeArrowheads="1"/>
            </p:cNvSpPr>
            <p:nvPr/>
          </p:nvSpPr>
          <p:spPr bwMode="auto">
            <a:xfrm>
              <a:off x="1920" y="4112"/>
              <a:ext cx="5760" cy="192"/>
            </a:xfrm>
            <a:prstGeom prst="rect">
              <a:avLst/>
            </a:prstGeom>
            <a:solidFill>
              <a:srgbClr val="F0E25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C6080"/>
                </a:buClr>
                <a:buFont typeface="Times" panose="02020603050405020304" pitchFamily="18" charset="0"/>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ar-IQ" sz="2400"/>
            </a:p>
          </p:txBody>
        </p:sp>
        <p:sp>
          <p:nvSpPr>
            <p:cNvPr id="6" name="Date Placeholder 3"/>
            <p:cNvSpPr>
              <a:spLocks/>
            </p:cNvSpPr>
            <p:nvPr/>
          </p:nvSpPr>
          <p:spPr bwMode="auto">
            <a:xfrm>
              <a:off x="0" y="4121"/>
              <a:ext cx="2640" cy="176"/>
            </a:xfrm>
            <a:prstGeom prst="rect">
              <a:avLst/>
            </a:prstGeom>
            <a:solidFill>
              <a:srgbClr val="F0E25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0C6080"/>
                </a:buClr>
                <a:buFont typeface="Times" panose="02020603050405020304" pitchFamily="18" charset="0"/>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l" eaLnBrk="1" hangingPunct="1">
                <a:spcBef>
                  <a:spcPct val="0"/>
                </a:spcBef>
                <a:buClrTx/>
                <a:buFontTx/>
                <a:buNone/>
              </a:pPr>
              <a:r>
                <a:rPr lang="en-US" sz="1200" dirty="0">
                  <a:latin typeface="Times New Roman" panose="02020603050405020304" pitchFamily="18" charset="0"/>
                  <a:cs typeface="Times New Roman" panose="02020603050405020304" pitchFamily="18" charset="0"/>
                </a:rPr>
                <a:t>Salah N. </a:t>
              </a:r>
              <a:r>
                <a:rPr lang="en-US" sz="1200" dirty="0" err="1">
                  <a:latin typeface="Times New Roman" panose="02020603050405020304" pitchFamily="18" charset="0"/>
                  <a:cs typeface="Times New Roman" panose="02020603050405020304" pitchFamily="18" charset="0"/>
                </a:rPr>
                <a:t>Farhan</a:t>
              </a:r>
              <a:r>
                <a:rPr lang="en-US" sz="1200" dirty="0">
                  <a:latin typeface="Times New Roman" panose="02020603050405020304" pitchFamily="18" charset="0"/>
                  <a:cs typeface="Times New Roman" panose="02020603050405020304" pitchFamily="18" charset="0"/>
                </a:rPr>
                <a:t>  College of Engineering  </a:t>
              </a:r>
              <a:r>
                <a:rPr lang="en-US" sz="1200" dirty="0" err="1">
                  <a:latin typeface="Times New Roman" panose="02020603050405020304" pitchFamily="18" charset="0"/>
                  <a:cs typeface="Times New Roman" panose="02020603050405020304" pitchFamily="18" charset="0"/>
                </a:rPr>
                <a:t>Diyala</a:t>
              </a:r>
              <a:r>
                <a:rPr lang="en-US" sz="1200" dirty="0">
                  <a:latin typeface="Times New Roman" panose="02020603050405020304" pitchFamily="18" charset="0"/>
                  <a:cs typeface="Times New Roman" panose="02020603050405020304" pitchFamily="18" charset="0"/>
                </a:rPr>
                <a:t> University</a:t>
              </a:r>
            </a:p>
          </p:txBody>
        </p:sp>
      </p:grpSp>
      <p:sp>
        <p:nvSpPr>
          <p:cNvPr id="7" name="Rectangle 11"/>
          <p:cNvSpPr>
            <a:spLocks noChangeArrowheads="1"/>
          </p:cNvSpPr>
          <p:nvPr/>
        </p:nvSpPr>
        <p:spPr bwMode="auto">
          <a:xfrm>
            <a:off x="0" y="0"/>
            <a:ext cx="12192000" cy="304800"/>
          </a:xfrm>
          <a:prstGeom prst="rect">
            <a:avLst/>
          </a:prstGeom>
          <a:solidFill>
            <a:srgbClr val="31006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C6080"/>
              </a:buClr>
              <a:buFont typeface="Times" panose="02020603050405020304" pitchFamily="18" charset="0"/>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l">
              <a:spcBef>
                <a:spcPct val="0"/>
              </a:spcBef>
              <a:buClrTx/>
              <a:buFontTx/>
              <a:buNone/>
            </a:pPr>
            <a:r>
              <a:rPr lang="en-US" sz="2400" b="1" dirty="0">
                <a:solidFill>
                  <a:srgbClr val="FFFF00"/>
                </a:solidFill>
              </a:rPr>
              <a:t>Fundamentals of </a:t>
            </a:r>
            <a:r>
              <a:rPr lang="en-US" sz="2400" b="1" dirty="0" smtClean="0">
                <a:solidFill>
                  <a:srgbClr val="FFFF00"/>
                </a:solidFill>
              </a:rPr>
              <a:t>CRE   </a:t>
            </a:r>
            <a:endParaRPr lang="ar-IQ" sz="2400" dirty="0">
              <a:solidFill>
                <a:srgbClr val="FFFF00"/>
              </a:solidFill>
            </a:endParaRPr>
          </a:p>
        </p:txBody>
      </p:sp>
      <p:sp>
        <p:nvSpPr>
          <p:cNvPr id="13" name="Slide Number Placeholder 12"/>
          <p:cNvSpPr>
            <a:spLocks noGrp="1"/>
          </p:cNvSpPr>
          <p:nvPr>
            <p:ph type="sldNum" sz="quarter" idx="12"/>
          </p:nvPr>
        </p:nvSpPr>
        <p:spPr/>
        <p:txBody>
          <a:bodyPr/>
          <a:lstStyle/>
          <a:p>
            <a:fld id="{B6F15528-21DE-4FAA-801E-634DDDAF4B2B}" type="slidenum">
              <a:rPr lang="en-US" smtClean="0"/>
              <a:pPr/>
              <a:t>4</a:t>
            </a:fld>
            <a:endParaRPr lang="en-US"/>
          </a:p>
        </p:txBody>
      </p:sp>
      <p:sp>
        <p:nvSpPr>
          <p:cNvPr id="3" name="Rectangle 7"/>
          <p:cNvSpPr>
            <a:spLocks noChangeArrowheads="1"/>
          </p:cNvSpPr>
          <p:nvPr/>
        </p:nvSpPr>
        <p:spPr bwMode="auto">
          <a:xfrm>
            <a:off x="838200" y="26793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IQ"/>
          </a:p>
        </p:txBody>
      </p:sp>
      <p:sp>
        <p:nvSpPr>
          <p:cNvPr id="2" name="Rectangle 1"/>
          <p:cNvSpPr/>
          <p:nvPr/>
        </p:nvSpPr>
        <p:spPr>
          <a:xfrm>
            <a:off x="260839" y="648261"/>
            <a:ext cx="11608776" cy="1754326"/>
          </a:xfrm>
          <a:prstGeom prst="rect">
            <a:avLst/>
          </a:prstGeom>
        </p:spPr>
        <p:txBody>
          <a:bodyPr wrap="square">
            <a:spAutoFit/>
          </a:bodyPr>
          <a:lstStyle/>
          <a:p>
            <a:pPr algn="l"/>
            <a:r>
              <a:rPr lang="en-US" b="1" dirty="0">
                <a:solidFill>
                  <a:srgbClr val="000000"/>
                </a:solidFill>
                <a:latin typeface="Helvetica" panose="020B0604020202020204" pitchFamily="34" charset="0"/>
                <a:ea typeface="Times New Roman" panose="02020603050405020304" pitchFamily="18" charset="0"/>
              </a:rPr>
              <a:t>What is the maximum value of conversion?</a:t>
            </a:r>
            <a:endParaRPr lang="en-US" sz="3200" dirty="0">
              <a:latin typeface="Times New Roman" panose="02020603050405020304" pitchFamily="18" charset="0"/>
              <a:ea typeface="Times New Roman" panose="02020603050405020304" pitchFamily="18" charset="0"/>
            </a:endParaRPr>
          </a:p>
          <a:p>
            <a:pPr algn="l"/>
            <a:r>
              <a:rPr lang="en-US" dirty="0">
                <a:solidFill>
                  <a:srgbClr val="000000"/>
                </a:solidFill>
                <a:latin typeface="Helvetica" panose="020B0604020202020204" pitchFamily="34" charset="0"/>
                <a:ea typeface="Times New Roman" panose="02020603050405020304" pitchFamily="18" charset="0"/>
              </a:rPr>
              <a:t>    For irreversible reactions, the maximum value of conversion, X, is that for complete conversion, i.e. X=1.0. </a:t>
            </a:r>
            <a:br>
              <a:rPr lang="en-US" dirty="0">
                <a:solidFill>
                  <a:srgbClr val="000000"/>
                </a:solidFill>
                <a:latin typeface="Helvetica" panose="020B0604020202020204" pitchFamily="34" charset="0"/>
                <a:ea typeface="Times New Roman" panose="02020603050405020304" pitchFamily="18" charset="0"/>
              </a:rPr>
            </a:br>
            <a:r>
              <a:rPr lang="en-US" dirty="0">
                <a:solidFill>
                  <a:srgbClr val="000000"/>
                </a:solidFill>
                <a:latin typeface="Helvetica" panose="020B0604020202020204" pitchFamily="34" charset="0"/>
                <a:ea typeface="Times New Roman" panose="02020603050405020304" pitchFamily="18" charset="0"/>
              </a:rPr>
              <a:t/>
            </a:r>
            <a:br>
              <a:rPr lang="en-US" dirty="0">
                <a:solidFill>
                  <a:srgbClr val="000000"/>
                </a:solidFill>
                <a:latin typeface="Helvetica" panose="020B0604020202020204" pitchFamily="34" charset="0"/>
                <a:ea typeface="Times New Roman" panose="02020603050405020304" pitchFamily="18" charset="0"/>
              </a:rPr>
            </a:br>
            <a:r>
              <a:rPr lang="en-US" dirty="0">
                <a:solidFill>
                  <a:srgbClr val="000000"/>
                </a:solidFill>
                <a:latin typeface="Helvetica" panose="020B0604020202020204" pitchFamily="34" charset="0"/>
                <a:ea typeface="Times New Roman" panose="02020603050405020304" pitchFamily="18" charset="0"/>
              </a:rPr>
              <a:t>    For reversible reactions, the maximum value of conversion, X, is the equilibrium conversion, i.e. X=</a:t>
            </a:r>
            <a:r>
              <a:rPr lang="en-US" dirty="0" err="1">
                <a:solidFill>
                  <a:srgbClr val="000000"/>
                </a:solidFill>
                <a:latin typeface="Helvetica" panose="020B0604020202020204" pitchFamily="34" charset="0"/>
                <a:ea typeface="Times New Roman" panose="02020603050405020304" pitchFamily="18" charset="0"/>
              </a:rPr>
              <a:t>X</a:t>
            </a:r>
            <a:r>
              <a:rPr lang="en-US" baseline="-25000" dirty="0" err="1">
                <a:solidFill>
                  <a:srgbClr val="000000"/>
                </a:solidFill>
                <a:latin typeface="Helvetica" panose="020B0604020202020204" pitchFamily="34" charset="0"/>
                <a:ea typeface="Times New Roman" panose="02020603050405020304" pitchFamily="18" charset="0"/>
              </a:rPr>
              <a:t>e</a:t>
            </a:r>
            <a:r>
              <a:rPr lang="en-US" dirty="0">
                <a:solidFill>
                  <a:srgbClr val="000000"/>
                </a:solidFill>
                <a:latin typeface="Helvetica" panose="020B0604020202020204" pitchFamily="34" charset="0"/>
                <a:ea typeface="Times New Roman" panose="02020603050405020304" pitchFamily="18" charset="0"/>
              </a:rPr>
              <a:t>.</a:t>
            </a:r>
            <a:endParaRPr lang="en-US" sz="3200" dirty="0">
              <a:latin typeface="Times New Roman" panose="02020603050405020304" pitchFamily="18" charset="0"/>
              <a:ea typeface="Times New Roman" panose="02020603050405020304" pitchFamily="18" charset="0"/>
            </a:endParaRPr>
          </a:p>
          <a:p>
            <a:pPr algn="l"/>
            <a:r>
              <a:rPr lang="en-US" dirty="0">
                <a:solidFill>
                  <a:srgbClr val="000000"/>
                </a:solidFill>
                <a:latin typeface="Helvetica" panose="020B0604020202020204" pitchFamily="34" charset="0"/>
                <a:ea typeface="Calibri" panose="020F0502020204030204" pitchFamily="34" charset="0"/>
              </a:rPr>
              <a:t/>
            </a:r>
            <a:br>
              <a:rPr lang="en-US" dirty="0">
                <a:solidFill>
                  <a:srgbClr val="000000"/>
                </a:solidFill>
                <a:latin typeface="Helvetica" panose="020B0604020202020204" pitchFamily="34" charset="0"/>
                <a:ea typeface="Calibri" panose="020F0502020204030204" pitchFamily="34" charset="0"/>
              </a:rPr>
            </a:br>
            <a:endParaRPr lang="ar-IQ" dirty="0"/>
          </a:p>
        </p:txBody>
      </p:sp>
      <p:graphicFrame>
        <p:nvGraphicFramePr>
          <p:cNvPr id="8" name="Table 7"/>
          <p:cNvGraphicFramePr>
            <a:graphicFrameLocks noGrp="1"/>
          </p:cNvGraphicFramePr>
          <p:nvPr>
            <p:extLst>
              <p:ext uri="{D42A27DB-BD31-4B8C-83A1-F6EECF244321}">
                <p14:modId xmlns:p14="http://schemas.microsoft.com/office/powerpoint/2010/main" val="497575828"/>
              </p:ext>
            </p:extLst>
          </p:nvPr>
        </p:nvGraphicFramePr>
        <p:xfrm>
          <a:off x="597878" y="2757036"/>
          <a:ext cx="11394830" cy="2786380"/>
        </p:xfrm>
        <a:graphic>
          <a:graphicData uri="http://schemas.openxmlformats.org/drawingml/2006/table">
            <a:tbl>
              <a:tblPr firstRow="1" firstCol="1" bandRow="1">
                <a:tableStyleId>{D27102A9-8310-4765-A935-A1911B00CA55}</a:tableStyleId>
              </a:tblPr>
              <a:tblGrid>
                <a:gridCol w="5697415"/>
                <a:gridCol w="5697415"/>
              </a:tblGrid>
              <a:tr h="0">
                <a:tc>
                  <a:txBody>
                    <a:bodyPr/>
                    <a:lstStyle/>
                    <a:p>
                      <a:pPr algn="l" rtl="0">
                        <a:lnSpc>
                          <a:spcPct val="115000"/>
                        </a:lnSpc>
                        <a:spcAft>
                          <a:spcPts val="1000"/>
                        </a:spcAft>
                      </a:pPr>
                      <a:r>
                        <a:rPr lang="en-US" sz="1800" dirty="0">
                          <a:effectLst/>
                        </a:rPr>
                        <a:t>Batch</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47625" marR="47625" marT="47625" marB="47625" anchor="ctr"/>
                </a:tc>
                <a:tc>
                  <a:txBody>
                    <a:bodyPr/>
                    <a:lstStyle/>
                    <a:p>
                      <a:pPr algn="l" rtl="0">
                        <a:lnSpc>
                          <a:spcPct val="115000"/>
                        </a:lnSpc>
                        <a:spcAft>
                          <a:spcPts val="1000"/>
                        </a:spcAft>
                      </a:pPr>
                      <a:r>
                        <a:rPr lang="en-US" sz="1800">
                          <a:effectLst/>
                        </a:rPr>
                        <a:t>Flow</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47625" marR="47625" marT="47625" marB="47625" anchor="ctr"/>
                </a:tc>
              </a:tr>
              <a:tr h="0">
                <a:tc>
                  <a:txBody>
                    <a:bodyPr/>
                    <a:lstStyle/>
                    <a:p>
                      <a:pPr algn="l" rtl="0">
                        <a:lnSpc>
                          <a:spcPct val="115000"/>
                        </a:lnSpc>
                        <a:spcAft>
                          <a:spcPts val="1000"/>
                        </a:spcAft>
                      </a:pPr>
                      <a:r>
                        <a:rPr lang="en-US" sz="1800" dirty="0">
                          <a:effectLst/>
                        </a:rPr>
                        <a:t>Moles A remaining = N</a:t>
                      </a:r>
                      <a:r>
                        <a:rPr lang="en-US" sz="1800" baseline="-25000" dirty="0">
                          <a:effectLst/>
                        </a:rPr>
                        <a:t>A</a:t>
                      </a:r>
                      <a:r>
                        <a:rPr lang="en-US" sz="1800" dirty="0">
                          <a:effectLst/>
                        </a:rPr>
                        <a:t> = Moles A initially - Moles A reacted</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47625" marR="47625" marT="47625" marB="47625" anchor="ctr"/>
                </a:tc>
                <a:tc>
                  <a:txBody>
                    <a:bodyPr/>
                    <a:lstStyle/>
                    <a:p>
                      <a:pPr algn="l" rtl="0">
                        <a:lnSpc>
                          <a:spcPct val="115000"/>
                        </a:lnSpc>
                        <a:spcAft>
                          <a:spcPts val="1000"/>
                        </a:spcAft>
                      </a:pPr>
                      <a:r>
                        <a:rPr lang="en-US" sz="1800">
                          <a:effectLst/>
                        </a:rPr>
                        <a:t>Rate of Moles of A leaving F</a:t>
                      </a:r>
                      <a:r>
                        <a:rPr lang="en-US" sz="1800" baseline="-25000">
                          <a:effectLst/>
                        </a:rPr>
                        <a:t>A</a:t>
                      </a:r>
                      <a:r>
                        <a:rPr lang="en-US" sz="1800">
                          <a:effectLst/>
                        </a:rPr>
                        <a:t> = Rate of Moles of A fed - Rate of Moles of A reacted</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47625" marR="47625" marT="47625" marB="47625" anchor="ctr"/>
                </a:tc>
              </a:tr>
              <a:tr h="0">
                <a:tc>
                  <a:txBody>
                    <a:bodyPr/>
                    <a:lstStyle/>
                    <a:p>
                      <a:pPr algn="l" rtl="0">
                        <a:lnSpc>
                          <a:spcPct val="115000"/>
                        </a:lnSpc>
                        <a:spcAft>
                          <a:spcPts val="1000"/>
                        </a:spcAft>
                      </a:pPr>
                      <a:r>
                        <a:rPr lang="en-US" sz="1800" dirty="0">
                          <a:effectLst/>
                        </a:rPr>
                        <a:t>N</a:t>
                      </a:r>
                      <a:r>
                        <a:rPr lang="en-US" sz="1800" baseline="-25000" dirty="0">
                          <a:effectLst/>
                        </a:rPr>
                        <a:t>A</a:t>
                      </a:r>
                      <a:r>
                        <a:rPr lang="en-US" sz="1800" dirty="0">
                          <a:effectLst/>
                        </a:rPr>
                        <a:t>= N</a:t>
                      </a:r>
                      <a:r>
                        <a:rPr lang="en-US" sz="1800" baseline="-25000" dirty="0">
                          <a:effectLst/>
                        </a:rPr>
                        <a:t>A0</a:t>
                      </a:r>
                      <a:r>
                        <a:rPr lang="en-US" sz="1800" dirty="0">
                          <a:effectLst/>
                        </a:rPr>
                        <a:t> - moles A initially * (moles A reacted)/(moles A fed)</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47625" marR="47625" marT="47625" marB="47625" anchor="ctr"/>
                </a:tc>
                <a:tc>
                  <a:txBody>
                    <a:bodyPr/>
                    <a:lstStyle/>
                    <a:p>
                      <a:pPr algn="l" rtl="0">
                        <a:lnSpc>
                          <a:spcPct val="115000"/>
                        </a:lnSpc>
                        <a:spcAft>
                          <a:spcPts val="1000"/>
                        </a:spcAft>
                      </a:pPr>
                      <a:r>
                        <a:rPr lang="en-US" sz="1800">
                          <a:effectLst/>
                        </a:rPr>
                        <a:t>F</a:t>
                      </a:r>
                      <a:r>
                        <a:rPr lang="en-US" sz="1800" baseline="-25000">
                          <a:effectLst/>
                        </a:rPr>
                        <a:t>A</a:t>
                      </a:r>
                      <a:r>
                        <a:rPr lang="en-US" sz="1800">
                          <a:effectLst/>
                        </a:rPr>
                        <a:t>= F</a:t>
                      </a:r>
                      <a:r>
                        <a:rPr lang="en-US" sz="1800" baseline="-25000">
                          <a:effectLst/>
                        </a:rPr>
                        <a:t>A0</a:t>
                      </a:r>
                      <a:r>
                        <a:rPr lang="en-US" sz="1800">
                          <a:effectLst/>
                        </a:rPr>
                        <a:t> - Rate of moles A fed * (moles A reacted)/(moles A fed)</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47625" marR="47625" marT="47625" marB="47625" anchor="ctr"/>
                </a:tc>
              </a:tr>
              <a:tr h="0">
                <a:tc>
                  <a:txBody>
                    <a:bodyPr/>
                    <a:lstStyle/>
                    <a:p>
                      <a:pPr algn="l" rtl="0">
                        <a:lnSpc>
                          <a:spcPct val="115000"/>
                        </a:lnSpc>
                        <a:spcAft>
                          <a:spcPts val="1000"/>
                        </a:spcAft>
                      </a:pP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47625" marR="47625" marT="47625" marB="47625" anchor="ctr"/>
                </a:tc>
                <a:tc>
                  <a:txBody>
                    <a:bodyPr/>
                    <a:lstStyle/>
                    <a:p>
                      <a:pPr algn="l" rtl="0">
                        <a:lnSpc>
                          <a:spcPct val="115000"/>
                        </a:lnSpc>
                        <a:spcAft>
                          <a:spcPts val="1000"/>
                        </a:spcAft>
                      </a:pPr>
                      <a:endParaRPr lang="en-US" sz="2000" dirty="0" smtClean="0">
                        <a:effectLst/>
                      </a:endParaRPr>
                    </a:p>
                    <a:p>
                      <a:pPr algn="l" rtl="0">
                        <a:lnSpc>
                          <a:spcPct val="115000"/>
                        </a:lnSpc>
                        <a:spcAft>
                          <a:spcPts val="1000"/>
                        </a:spcAft>
                      </a:pP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47625" marR="47625" marT="47625" marB="47625" anchor="ctr"/>
                </a:tc>
              </a:tr>
            </a:tbl>
          </a:graphicData>
        </a:graphic>
      </p:graphicFrame>
      <p:pic>
        <p:nvPicPr>
          <p:cNvPr id="6146" name="Picture 160" descr="http://www.umich.edu/~elements/5e/02chap/images/lec1-18.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5500" y="4777124"/>
            <a:ext cx="2019300" cy="635899"/>
          </a:xfrm>
          <a:prstGeom prst="rect">
            <a:avLst/>
          </a:prstGeom>
          <a:noFill/>
          <a:extLst>
            <a:ext uri="{909E8E84-426E-40DD-AFC4-6F175D3DCCD1}">
              <a14:hiddenFill xmlns:a14="http://schemas.microsoft.com/office/drawing/2010/main">
                <a:solidFill>
                  <a:srgbClr val="FFFFFF"/>
                </a:solidFill>
              </a14:hiddenFill>
            </a:ext>
          </a:extLst>
        </p:spPr>
      </p:pic>
      <p:pic>
        <p:nvPicPr>
          <p:cNvPr id="6145" name="Picture 161" descr="http://www.umich.edu/~elements/5e/02chap/images/lec1-19.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87100" y="4740850"/>
            <a:ext cx="1992069" cy="6273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01655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8"/>
          <p:cNvGrpSpPr>
            <a:grpSpLocks/>
          </p:cNvGrpSpPr>
          <p:nvPr/>
        </p:nvGrpSpPr>
        <p:grpSpPr bwMode="auto">
          <a:xfrm>
            <a:off x="0" y="6553632"/>
            <a:ext cx="12192000" cy="304800"/>
            <a:chOff x="0" y="4112"/>
            <a:chExt cx="7680" cy="192"/>
          </a:xfrm>
        </p:grpSpPr>
        <p:sp>
          <p:nvSpPr>
            <p:cNvPr id="5" name="Rectangle 9"/>
            <p:cNvSpPr>
              <a:spLocks noChangeArrowheads="1"/>
            </p:cNvSpPr>
            <p:nvPr/>
          </p:nvSpPr>
          <p:spPr bwMode="auto">
            <a:xfrm>
              <a:off x="1920" y="4112"/>
              <a:ext cx="5760" cy="192"/>
            </a:xfrm>
            <a:prstGeom prst="rect">
              <a:avLst/>
            </a:prstGeom>
            <a:solidFill>
              <a:srgbClr val="F0E25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C6080"/>
                </a:buClr>
                <a:buFont typeface="Times" panose="02020603050405020304" pitchFamily="18" charset="0"/>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ar-IQ" sz="2400"/>
            </a:p>
          </p:txBody>
        </p:sp>
        <p:sp>
          <p:nvSpPr>
            <p:cNvPr id="6" name="Date Placeholder 3"/>
            <p:cNvSpPr>
              <a:spLocks/>
            </p:cNvSpPr>
            <p:nvPr/>
          </p:nvSpPr>
          <p:spPr bwMode="auto">
            <a:xfrm>
              <a:off x="0" y="4121"/>
              <a:ext cx="2640" cy="176"/>
            </a:xfrm>
            <a:prstGeom prst="rect">
              <a:avLst/>
            </a:prstGeom>
            <a:solidFill>
              <a:srgbClr val="F0E25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0C6080"/>
                </a:buClr>
                <a:buFont typeface="Times" panose="02020603050405020304" pitchFamily="18" charset="0"/>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l" eaLnBrk="1" hangingPunct="1">
                <a:spcBef>
                  <a:spcPct val="0"/>
                </a:spcBef>
                <a:buClrTx/>
                <a:buFontTx/>
                <a:buNone/>
              </a:pPr>
              <a:r>
                <a:rPr lang="en-US" sz="1200" dirty="0">
                  <a:latin typeface="Times New Roman" panose="02020603050405020304" pitchFamily="18" charset="0"/>
                  <a:cs typeface="Times New Roman" panose="02020603050405020304" pitchFamily="18" charset="0"/>
                </a:rPr>
                <a:t>Salah N. </a:t>
              </a:r>
              <a:r>
                <a:rPr lang="en-US" sz="1200" dirty="0" err="1">
                  <a:latin typeface="Times New Roman" panose="02020603050405020304" pitchFamily="18" charset="0"/>
                  <a:cs typeface="Times New Roman" panose="02020603050405020304" pitchFamily="18" charset="0"/>
                </a:rPr>
                <a:t>Farhan</a:t>
              </a:r>
              <a:r>
                <a:rPr lang="en-US" sz="1200" dirty="0">
                  <a:latin typeface="Times New Roman" panose="02020603050405020304" pitchFamily="18" charset="0"/>
                  <a:cs typeface="Times New Roman" panose="02020603050405020304" pitchFamily="18" charset="0"/>
                </a:rPr>
                <a:t>  College of Engineering  </a:t>
              </a:r>
              <a:r>
                <a:rPr lang="en-US" sz="1200" dirty="0" err="1">
                  <a:latin typeface="Times New Roman" panose="02020603050405020304" pitchFamily="18" charset="0"/>
                  <a:cs typeface="Times New Roman" panose="02020603050405020304" pitchFamily="18" charset="0"/>
                </a:rPr>
                <a:t>Diyala</a:t>
              </a:r>
              <a:r>
                <a:rPr lang="en-US" sz="1200" dirty="0">
                  <a:latin typeface="Times New Roman" panose="02020603050405020304" pitchFamily="18" charset="0"/>
                  <a:cs typeface="Times New Roman" panose="02020603050405020304" pitchFamily="18" charset="0"/>
                </a:rPr>
                <a:t> University</a:t>
              </a:r>
            </a:p>
          </p:txBody>
        </p:sp>
      </p:grpSp>
      <p:sp>
        <p:nvSpPr>
          <p:cNvPr id="7" name="Rectangle 11"/>
          <p:cNvSpPr>
            <a:spLocks noChangeArrowheads="1"/>
          </p:cNvSpPr>
          <p:nvPr/>
        </p:nvSpPr>
        <p:spPr bwMode="auto">
          <a:xfrm>
            <a:off x="0" y="0"/>
            <a:ext cx="12192000" cy="304800"/>
          </a:xfrm>
          <a:prstGeom prst="rect">
            <a:avLst/>
          </a:prstGeom>
          <a:solidFill>
            <a:srgbClr val="31006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C6080"/>
              </a:buClr>
              <a:buFont typeface="Times" panose="02020603050405020304" pitchFamily="18" charset="0"/>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l">
              <a:spcBef>
                <a:spcPct val="0"/>
              </a:spcBef>
              <a:buClrTx/>
              <a:buFontTx/>
              <a:buNone/>
            </a:pPr>
            <a:r>
              <a:rPr lang="en-US" sz="2400" b="1" dirty="0">
                <a:solidFill>
                  <a:srgbClr val="FFFF00"/>
                </a:solidFill>
              </a:rPr>
              <a:t>Fundamentals of </a:t>
            </a:r>
            <a:r>
              <a:rPr lang="en-US" sz="2400" b="1" dirty="0" smtClean="0">
                <a:solidFill>
                  <a:srgbClr val="FFFF00"/>
                </a:solidFill>
              </a:rPr>
              <a:t>CRE   </a:t>
            </a:r>
            <a:endParaRPr lang="ar-IQ" sz="2400" dirty="0">
              <a:solidFill>
                <a:srgbClr val="FFFF00"/>
              </a:solidFill>
            </a:endParaRPr>
          </a:p>
        </p:txBody>
      </p:sp>
      <p:sp>
        <p:nvSpPr>
          <p:cNvPr id="13" name="Slide Number Placeholder 12"/>
          <p:cNvSpPr>
            <a:spLocks noGrp="1"/>
          </p:cNvSpPr>
          <p:nvPr>
            <p:ph type="sldNum" sz="quarter" idx="12"/>
          </p:nvPr>
        </p:nvSpPr>
        <p:spPr/>
        <p:txBody>
          <a:bodyPr/>
          <a:lstStyle/>
          <a:p>
            <a:fld id="{B6F15528-21DE-4FAA-801E-634DDDAF4B2B}" type="slidenum">
              <a:rPr lang="en-US" smtClean="0"/>
              <a:pPr/>
              <a:t>5</a:t>
            </a:fld>
            <a:endParaRPr lang="en-US"/>
          </a:p>
        </p:txBody>
      </p:sp>
      <p:sp>
        <p:nvSpPr>
          <p:cNvPr id="3" name="Rectangle 7"/>
          <p:cNvSpPr>
            <a:spLocks noChangeArrowheads="1"/>
          </p:cNvSpPr>
          <p:nvPr/>
        </p:nvSpPr>
        <p:spPr bwMode="auto">
          <a:xfrm>
            <a:off x="838200" y="26793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IQ"/>
          </a:p>
        </p:txBody>
      </p:sp>
      <p:sp>
        <p:nvSpPr>
          <p:cNvPr id="11" name="Rectangle 11"/>
          <p:cNvSpPr>
            <a:spLocks noChangeArrowheads="1"/>
          </p:cNvSpPr>
          <p:nvPr/>
        </p:nvSpPr>
        <p:spPr bwMode="auto">
          <a:xfrm>
            <a:off x="838200" y="5414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IQ"/>
          </a:p>
        </p:txBody>
      </p:sp>
      <p:sp>
        <p:nvSpPr>
          <p:cNvPr id="8" name="Rectangle 1"/>
          <p:cNvSpPr>
            <a:spLocks noChangeArrowheads="1"/>
          </p:cNvSpPr>
          <p:nvPr/>
        </p:nvSpPr>
        <p:spPr bwMode="auto">
          <a:xfrm>
            <a:off x="0" y="1233399"/>
            <a:ext cx="10388293" cy="959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12696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Helvetica" panose="020B0604020202020204" pitchFamily="34" charset="0"/>
                <a:ea typeface="Times New Roman" panose="02020603050405020304" pitchFamily="18" charset="0"/>
              </a:rPr>
              <a:t>The design equations presented in Chapter 1 can also be written in terms of conversion.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Helvetica" panose="020B0604020202020204" pitchFamily="34" charset="0"/>
                <a:ea typeface="Times New Roman" panose="02020603050405020304" pitchFamily="18" charset="0"/>
              </a:rPr>
              <a:t>The following design equations are for single reactions only. Design equations for multiple reactions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Helvetica" panose="020B0604020202020204" pitchFamily="34" charset="0"/>
                <a:ea typeface="Times New Roman" panose="02020603050405020304" pitchFamily="18" charset="0"/>
              </a:rPr>
              <a:t>will be discussed later.</a:t>
            </a:r>
            <a:endParaRPr kumimoji="0" lang="en-US" sz="4400" b="0" i="0" u="none" strike="noStrike" cap="none" normalizeH="0" baseline="0" dirty="0" smtClean="0">
              <a:ln>
                <a:noFill/>
              </a:ln>
              <a:solidFill>
                <a:schemeClr val="tx1"/>
              </a:solidFill>
              <a:effectLst/>
              <a:latin typeface="Arial" panose="020B0604020202020204" pitchFamily="34" charset="0"/>
            </a:endParaRPr>
          </a:p>
        </p:txBody>
      </p:sp>
      <p:sp>
        <p:nvSpPr>
          <p:cNvPr id="9" name="Rectangle 8"/>
          <p:cNvSpPr/>
          <p:nvPr/>
        </p:nvSpPr>
        <p:spPr>
          <a:xfrm>
            <a:off x="302124" y="509834"/>
            <a:ext cx="3395673" cy="692049"/>
          </a:xfrm>
          <a:prstGeom prst="rect">
            <a:avLst/>
          </a:prstGeom>
        </p:spPr>
        <p:style>
          <a:lnRef idx="3">
            <a:schemeClr val="lt1"/>
          </a:lnRef>
          <a:fillRef idx="1">
            <a:schemeClr val="accent4"/>
          </a:fillRef>
          <a:effectRef idx="1">
            <a:schemeClr val="accent4"/>
          </a:effectRef>
          <a:fontRef idx="minor">
            <a:schemeClr val="lt1"/>
          </a:fontRef>
        </p:style>
        <p:txBody>
          <a:bodyPr wrap="none">
            <a:spAutoFit/>
          </a:bodyPr>
          <a:lstStyle/>
          <a:p>
            <a:pPr algn="l" rtl="0">
              <a:lnSpc>
                <a:spcPct val="115000"/>
              </a:lnSpc>
              <a:spcAft>
                <a:spcPts val="1000"/>
              </a:spcAft>
            </a:pPr>
            <a:r>
              <a:rPr lang="en-US" sz="3600" dirty="0"/>
              <a:t>Design Equations</a:t>
            </a:r>
            <a:endParaRPr lang="en-US" sz="2000" dirty="0">
              <a:latin typeface="Calibri" panose="020F0502020204030204" pitchFamily="34" charset="0"/>
              <a:ea typeface="Calibri" panose="020F0502020204030204" pitchFamily="34" charset="0"/>
              <a:cs typeface="Arial" panose="020B0604020202020204" pitchFamily="34" charset="0"/>
            </a:endParaRPr>
          </a:p>
        </p:txBody>
      </p:sp>
      <p:pic>
        <p:nvPicPr>
          <p:cNvPr id="10" name="Picture 9"/>
          <p:cNvPicPr>
            <a:picLocks noChangeAspect="1"/>
          </p:cNvPicPr>
          <p:nvPr/>
        </p:nvPicPr>
        <p:blipFill>
          <a:blip r:embed="rId3"/>
          <a:stretch>
            <a:fillRect/>
          </a:stretch>
        </p:blipFill>
        <p:spPr>
          <a:xfrm>
            <a:off x="3263045" y="2227261"/>
            <a:ext cx="5794863" cy="3872596"/>
          </a:xfrm>
          <a:prstGeom prst="rect">
            <a:avLst/>
          </a:prstGeom>
        </p:spPr>
      </p:pic>
    </p:spTree>
    <p:extLst>
      <p:ext uri="{BB962C8B-B14F-4D97-AF65-F5344CB8AC3E}">
        <p14:creationId xmlns:p14="http://schemas.microsoft.com/office/powerpoint/2010/main" val="26055133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8"/>
          <p:cNvGrpSpPr>
            <a:grpSpLocks/>
          </p:cNvGrpSpPr>
          <p:nvPr/>
        </p:nvGrpSpPr>
        <p:grpSpPr bwMode="auto">
          <a:xfrm>
            <a:off x="0" y="6553632"/>
            <a:ext cx="12192000" cy="304800"/>
            <a:chOff x="0" y="4112"/>
            <a:chExt cx="7680" cy="192"/>
          </a:xfrm>
        </p:grpSpPr>
        <p:sp>
          <p:nvSpPr>
            <p:cNvPr id="5" name="Rectangle 9"/>
            <p:cNvSpPr>
              <a:spLocks noChangeArrowheads="1"/>
            </p:cNvSpPr>
            <p:nvPr/>
          </p:nvSpPr>
          <p:spPr bwMode="auto">
            <a:xfrm>
              <a:off x="1920" y="4112"/>
              <a:ext cx="5760" cy="192"/>
            </a:xfrm>
            <a:prstGeom prst="rect">
              <a:avLst/>
            </a:prstGeom>
            <a:solidFill>
              <a:srgbClr val="F0E25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C6080"/>
                </a:buClr>
                <a:buFont typeface="Times" panose="02020603050405020304" pitchFamily="18" charset="0"/>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ar-IQ" sz="2400"/>
            </a:p>
          </p:txBody>
        </p:sp>
        <p:sp>
          <p:nvSpPr>
            <p:cNvPr id="6" name="Date Placeholder 3"/>
            <p:cNvSpPr>
              <a:spLocks/>
            </p:cNvSpPr>
            <p:nvPr/>
          </p:nvSpPr>
          <p:spPr bwMode="auto">
            <a:xfrm>
              <a:off x="0" y="4121"/>
              <a:ext cx="2640" cy="176"/>
            </a:xfrm>
            <a:prstGeom prst="rect">
              <a:avLst/>
            </a:prstGeom>
            <a:solidFill>
              <a:srgbClr val="F0E25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0C6080"/>
                </a:buClr>
                <a:buFont typeface="Times" panose="02020603050405020304" pitchFamily="18" charset="0"/>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l" eaLnBrk="1" hangingPunct="1">
                <a:spcBef>
                  <a:spcPct val="0"/>
                </a:spcBef>
                <a:buClrTx/>
                <a:buFontTx/>
                <a:buNone/>
              </a:pPr>
              <a:r>
                <a:rPr lang="en-US" sz="1200" dirty="0">
                  <a:latin typeface="Times New Roman" panose="02020603050405020304" pitchFamily="18" charset="0"/>
                  <a:cs typeface="Times New Roman" panose="02020603050405020304" pitchFamily="18" charset="0"/>
                </a:rPr>
                <a:t>Salah N. </a:t>
              </a:r>
              <a:r>
                <a:rPr lang="en-US" sz="1200" dirty="0" err="1">
                  <a:latin typeface="Times New Roman" panose="02020603050405020304" pitchFamily="18" charset="0"/>
                  <a:cs typeface="Times New Roman" panose="02020603050405020304" pitchFamily="18" charset="0"/>
                </a:rPr>
                <a:t>Farhan</a:t>
              </a:r>
              <a:r>
                <a:rPr lang="en-US" sz="1200" dirty="0">
                  <a:latin typeface="Times New Roman" panose="02020603050405020304" pitchFamily="18" charset="0"/>
                  <a:cs typeface="Times New Roman" panose="02020603050405020304" pitchFamily="18" charset="0"/>
                </a:rPr>
                <a:t>  College of Engineering  </a:t>
              </a:r>
              <a:r>
                <a:rPr lang="en-US" sz="1200" dirty="0" err="1">
                  <a:latin typeface="Times New Roman" panose="02020603050405020304" pitchFamily="18" charset="0"/>
                  <a:cs typeface="Times New Roman" panose="02020603050405020304" pitchFamily="18" charset="0"/>
                </a:rPr>
                <a:t>Diyala</a:t>
              </a:r>
              <a:r>
                <a:rPr lang="en-US" sz="1200" dirty="0">
                  <a:latin typeface="Times New Roman" panose="02020603050405020304" pitchFamily="18" charset="0"/>
                  <a:cs typeface="Times New Roman" panose="02020603050405020304" pitchFamily="18" charset="0"/>
                </a:rPr>
                <a:t> University</a:t>
              </a:r>
            </a:p>
          </p:txBody>
        </p:sp>
      </p:grpSp>
      <p:sp>
        <p:nvSpPr>
          <p:cNvPr id="7" name="Rectangle 11"/>
          <p:cNvSpPr>
            <a:spLocks noChangeArrowheads="1"/>
          </p:cNvSpPr>
          <p:nvPr/>
        </p:nvSpPr>
        <p:spPr bwMode="auto">
          <a:xfrm>
            <a:off x="0" y="0"/>
            <a:ext cx="12192000" cy="304800"/>
          </a:xfrm>
          <a:prstGeom prst="rect">
            <a:avLst/>
          </a:prstGeom>
          <a:solidFill>
            <a:srgbClr val="31006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C6080"/>
              </a:buClr>
              <a:buFont typeface="Times" panose="02020603050405020304" pitchFamily="18" charset="0"/>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l">
              <a:spcBef>
                <a:spcPct val="0"/>
              </a:spcBef>
              <a:buClrTx/>
              <a:buFontTx/>
              <a:buNone/>
            </a:pPr>
            <a:r>
              <a:rPr lang="en-US" sz="2400" b="1" dirty="0">
                <a:solidFill>
                  <a:srgbClr val="FFFF00"/>
                </a:solidFill>
              </a:rPr>
              <a:t>Fundamentals of </a:t>
            </a:r>
            <a:r>
              <a:rPr lang="en-US" sz="2400" b="1" dirty="0" smtClean="0">
                <a:solidFill>
                  <a:srgbClr val="FFFF00"/>
                </a:solidFill>
              </a:rPr>
              <a:t>CRE   </a:t>
            </a:r>
            <a:endParaRPr lang="ar-IQ" sz="2400" dirty="0">
              <a:solidFill>
                <a:srgbClr val="FFFF00"/>
              </a:solidFill>
            </a:endParaRPr>
          </a:p>
        </p:txBody>
      </p:sp>
      <p:sp>
        <p:nvSpPr>
          <p:cNvPr id="13" name="Slide Number Placeholder 12"/>
          <p:cNvSpPr>
            <a:spLocks noGrp="1"/>
          </p:cNvSpPr>
          <p:nvPr>
            <p:ph type="sldNum" sz="quarter" idx="12"/>
          </p:nvPr>
        </p:nvSpPr>
        <p:spPr/>
        <p:txBody>
          <a:bodyPr/>
          <a:lstStyle/>
          <a:p>
            <a:fld id="{B6F15528-21DE-4FAA-801E-634DDDAF4B2B}" type="slidenum">
              <a:rPr lang="en-US" smtClean="0"/>
              <a:pPr/>
              <a:t>6</a:t>
            </a:fld>
            <a:endParaRPr lang="en-US"/>
          </a:p>
        </p:txBody>
      </p:sp>
      <p:sp>
        <p:nvSpPr>
          <p:cNvPr id="3" name="Rectangle 7"/>
          <p:cNvSpPr>
            <a:spLocks noChangeArrowheads="1"/>
          </p:cNvSpPr>
          <p:nvPr/>
        </p:nvSpPr>
        <p:spPr bwMode="auto">
          <a:xfrm>
            <a:off x="838200" y="26793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IQ"/>
          </a:p>
        </p:txBody>
      </p:sp>
      <p:sp>
        <p:nvSpPr>
          <p:cNvPr id="11" name="Rectangle 11"/>
          <p:cNvSpPr>
            <a:spLocks noChangeArrowheads="1"/>
          </p:cNvSpPr>
          <p:nvPr/>
        </p:nvSpPr>
        <p:spPr bwMode="auto">
          <a:xfrm>
            <a:off x="838200" y="5414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IQ"/>
          </a:p>
        </p:txBody>
      </p:sp>
      <p:sp>
        <p:nvSpPr>
          <p:cNvPr id="18" name="Rectangle 19"/>
          <p:cNvSpPr>
            <a:spLocks noChangeArrowheads="1"/>
          </p:cNvSpPr>
          <p:nvPr/>
        </p:nvSpPr>
        <p:spPr bwMode="auto">
          <a:xfrm>
            <a:off x="68367" y="66357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Helvetica" panose="020B0604020202020204" pitchFamily="34" charset="0"/>
                <a:ea typeface="Times New Roman" panose="02020603050405020304" pitchFamily="18" charset="0"/>
              </a:rPr>
              <a:t>Derivation of Batch Reactor Design Equations</a:t>
            </a:r>
            <a:endParaRPr kumimoji="0" lang="en-US" sz="1800" b="1" i="0" u="none" strike="noStrike" cap="none" normalizeH="0" baseline="0" smtClean="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pic>
        <p:nvPicPr>
          <p:cNvPr id="8210" name="Picture 237" descr="http://www.umich.edu/~elements/5e/02chap/images/more4-0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67" y="1120775"/>
            <a:ext cx="1714500" cy="3962400"/>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20"/>
          <p:cNvSpPr>
            <a:spLocks noChangeArrowheads="1"/>
          </p:cNvSpPr>
          <p:nvPr/>
        </p:nvSpPr>
        <p:spPr bwMode="auto">
          <a:xfrm>
            <a:off x="68367" y="50831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IQ"/>
          </a:p>
        </p:txBody>
      </p:sp>
      <p:pic>
        <p:nvPicPr>
          <p:cNvPr id="29" name="Picture 28" descr="http://www.umich.edu/~elements/5e/02chap/images/batch.jpg"/>
          <p:cNvPicPr/>
          <p:nvPr/>
        </p:nvPicPr>
        <p:blipFill>
          <a:blip r:embed="rId4"/>
          <a:srcRect/>
          <a:stretch>
            <a:fillRect/>
          </a:stretch>
        </p:blipFill>
        <p:spPr bwMode="auto">
          <a:xfrm>
            <a:off x="5195887" y="2138362"/>
            <a:ext cx="2683335" cy="2944813"/>
          </a:xfrm>
          <a:prstGeom prst="rect">
            <a:avLst/>
          </a:prstGeom>
          <a:noFill/>
          <a:ln w="9525">
            <a:noFill/>
            <a:miter lim="800000"/>
            <a:headEnd/>
            <a:tailEnd/>
          </a:ln>
        </p:spPr>
      </p:pic>
    </p:spTree>
    <p:extLst>
      <p:ext uri="{BB962C8B-B14F-4D97-AF65-F5344CB8AC3E}">
        <p14:creationId xmlns:p14="http://schemas.microsoft.com/office/powerpoint/2010/main" val="27502763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8"/>
          <p:cNvGrpSpPr>
            <a:grpSpLocks/>
          </p:cNvGrpSpPr>
          <p:nvPr/>
        </p:nvGrpSpPr>
        <p:grpSpPr bwMode="auto">
          <a:xfrm>
            <a:off x="0" y="6553632"/>
            <a:ext cx="12192000" cy="304800"/>
            <a:chOff x="0" y="4112"/>
            <a:chExt cx="7680" cy="192"/>
          </a:xfrm>
        </p:grpSpPr>
        <p:sp>
          <p:nvSpPr>
            <p:cNvPr id="5" name="Rectangle 9"/>
            <p:cNvSpPr>
              <a:spLocks noChangeArrowheads="1"/>
            </p:cNvSpPr>
            <p:nvPr/>
          </p:nvSpPr>
          <p:spPr bwMode="auto">
            <a:xfrm>
              <a:off x="1920" y="4112"/>
              <a:ext cx="5760" cy="192"/>
            </a:xfrm>
            <a:prstGeom prst="rect">
              <a:avLst/>
            </a:prstGeom>
            <a:solidFill>
              <a:srgbClr val="F0E25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C6080"/>
                </a:buClr>
                <a:buFont typeface="Times" panose="02020603050405020304" pitchFamily="18" charset="0"/>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ar-IQ" sz="2400"/>
            </a:p>
          </p:txBody>
        </p:sp>
        <p:sp>
          <p:nvSpPr>
            <p:cNvPr id="6" name="Date Placeholder 3"/>
            <p:cNvSpPr>
              <a:spLocks/>
            </p:cNvSpPr>
            <p:nvPr/>
          </p:nvSpPr>
          <p:spPr bwMode="auto">
            <a:xfrm>
              <a:off x="0" y="4121"/>
              <a:ext cx="2640" cy="176"/>
            </a:xfrm>
            <a:prstGeom prst="rect">
              <a:avLst/>
            </a:prstGeom>
            <a:solidFill>
              <a:srgbClr val="F0E25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0C6080"/>
                </a:buClr>
                <a:buFont typeface="Times" panose="02020603050405020304" pitchFamily="18" charset="0"/>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l" eaLnBrk="1" hangingPunct="1">
                <a:spcBef>
                  <a:spcPct val="0"/>
                </a:spcBef>
                <a:buClrTx/>
                <a:buFontTx/>
                <a:buNone/>
              </a:pPr>
              <a:r>
                <a:rPr lang="en-US" sz="1200" dirty="0">
                  <a:latin typeface="Times New Roman" panose="02020603050405020304" pitchFamily="18" charset="0"/>
                  <a:cs typeface="Times New Roman" panose="02020603050405020304" pitchFamily="18" charset="0"/>
                </a:rPr>
                <a:t>Salah N. </a:t>
              </a:r>
              <a:r>
                <a:rPr lang="en-US" sz="1200" dirty="0" err="1">
                  <a:latin typeface="Times New Roman" panose="02020603050405020304" pitchFamily="18" charset="0"/>
                  <a:cs typeface="Times New Roman" panose="02020603050405020304" pitchFamily="18" charset="0"/>
                </a:rPr>
                <a:t>Farhan</a:t>
              </a:r>
              <a:r>
                <a:rPr lang="en-US" sz="1200" dirty="0">
                  <a:latin typeface="Times New Roman" panose="02020603050405020304" pitchFamily="18" charset="0"/>
                  <a:cs typeface="Times New Roman" panose="02020603050405020304" pitchFamily="18" charset="0"/>
                </a:rPr>
                <a:t>  College of Engineering  </a:t>
              </a:r>
              <a:r>
                <a:rPr lang="en-US" sz="1200" dirty="0" err="1">
                  <a:latin typeface="Times New Roman" panose="02020603050405020304" pitchFamily="18" charset="0"/>
                  <a:cs typeface="Times New Roman" panose="02020603050405020304" pitchFamily="18" charset="0"/>
                </a:rPr>
                <a:t>Diyala</a:t>
              </a:r>
              <a:r>
                <a:rPr lang="en-US" sz="1200" dirty="0">
                  <a:latin typeface="Times New Roman" panose="02020603050405020304" pitchFamily="18" charset="0"/>
                  <a:cs typeface="Times New Roman" panose="02020603050405020304" pitchFamily="18" charset="0"/>
                </a:rPr>
                <a:t> University</a:t>
              </a:r>
            </a:p>
          </p:txBody>
        </p:sp>
      </p:grpSp>
      <p:sp>
        <p:nvSpPr>
          <p:cNvPr id="7" name="Rectangle 11"/>
          <p:cNvSpPr>
            <a:spLocks noChangeArrowheads="1"/>
          </p:cNvSpPr>
          <p:nvPr/>
        </p:nvSpPr>
        <p:spPr bwMode="auto">
          <a:xfrm>
            <a:off x="0" y="0"/>
            <a:ext cx="12192000" cy="304800"/>
          </a:xfrm>
          <a:prstGeom prst="rect">
            <a:avLst/>
          </a:prstGeom>
          <a:solidFill>
            <a:srgbClr val="31006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C6080"/>
              </a:buClr>
              <a:buFont typeface="Times" panose="02020603050405020304" pitchFamily="18" charset="0"/>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l">
              <a:spcBef>
                <a:spcPct val="0"/>
              </a:spcBef>
              <a:buClrTx/>
              <a:buFontTx/>
              <a:buNone/>
            </a:pPr>
            <a:r>
              <a:rPr lang="en-US" sz="2400" b="1" dirty="0">
                <a:solidFill>
                  <a:srgbClr val="FFFF00"/>
                </a:solidFill>
              </a:rPr>
              <a:t>Fundamentals of </a:t>
            </a:r>
            <a:r>
              <a:rPr lang="en-US" sz="2400" b="1" dirty="0" smtClean="0">
                <a:solidFill>
                  <a:srgbClr val="FFFF00"/>
                </a:solidFill>
              </a:rPr>
              <a:t>CRE   </a:t>
            </a:r>
            <a:endParaRPr lang="ar-IQ" sz="2400" dirty="0">
              <a:solidFill>
                <a:srgbClr val="FFFF00"/>
              </a:solidFill>
            </a:endParaRPr>
          </a:p>
        </p:txBody>
      </p:sp>
      <p:sp>
        <p:nvSpPr>
          <p:cNvPr id="13" name="Slide Number Placeholder 12"/>
          <p:cNvSpPr>
            <a:spLocks noGrp="1"/>
          </p:cNvSpPr>
          <p:nvPr>
            <p:ph type="sldNum" sz="quarter" idx="12"/>
          </p:nvPr>
        </p:nvSpPr>
        <p:spPr/>
        <p:txBody>
          <a:bodyPr/>
          <a:lstStyle/>
          <a:p>
            <a:fld id="{B6F15528-21DE-4FAA-801E-634DDDAF4B2B}" type="slidenum">
              <a:rPr lang="en-US" smtClean="0"/>
              <a:pPr/>
              <a:t>7</a:t>
            </a:fld>
            <a:endParaRPr lang="en-US"/>
          </a:p>
        </p:txBody>
      </p:sp>
      <p:sp>
        <p:nvSpPr>
          <p:cNvPr id="3" name="Rectangle 7"/>
          <p:cNvSpPr>
            <a:spLocks noChangeArrowheads="1"/>
          </p:cNvSpPr>
          <p:nvPr/>
        </p:nvSpPr>
        <p:spPr bwMode="auto">
          <a:xfrm>
            <a:off x="838200" y="26793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IQ"/>
          </a:p>
        </p:txBody>
      </p:sp>
      <p:sp>
        <p:nvSpPr>
          <p:cNvPr id="11" name="Rectangle 11"/>
          <p:cNvSpPr>
            <a:spLocks noChangeArrowheads="1"/>
          </p:cNvSpPr>
          <p:nvPr/>
        </p:nvSpPr>
        <p:spPr bwMode="auto">
          <a:xfrm>
            <a:off x="838200" y="5414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IQ"/>
          </a:p>
        </p:txBody>
      </p:sp>
      <p:pic>
        <p:nvPicPr>
          <p:cNvPr id="9" name="Picture 8" descr="http://www.umich.edu/~elements/5e/02chap/images/cstr.jpg"/>
          <p:cNvPicPr/>
          <p:nvPr/>
        </p:nvPicPr>
        <p:blipFill>
          <a:blip r:embed="rId3"/>
          <a:srcRect/>
          <a:stretch>
            <a:fillRect/>
          </a:stretch>
        </p:blipFill>
        <p:spPr bwMode="auto">
          <a:xfrm>
            <a:off x="7161999" y="1241062"/>
            <a:ext cx="3605702" cy="4322249"/>
          </a:xfrm>
          <a:prstGeom prst="rect">
            <a:avLst/>
          </a:prstGeom>
          <a:noFill/>
          <a:ln w="9525">
            <a:noFill/>
            <a:miter lim="800000"/>
            <a:headEnd/>
            <a:tailEnd/>
          </a:ln>
        </p:spPr>
      </p:pic>
      <p:sp>
        <p:nvSpPr>
          <p:cNvPr id="2" name="Rectangle 2"/>
          <p:cNvSpPr>
            <a:spLocks noChangeArrowheads="1"/>
          </p:cNvSpPr>
          <p:nvPr/>
        </p:nvSpPr>
        <p:spPr bwMode="auto">
          <a:xfrm>
            <a:off x="418744" y="120469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Helvetica" panose="020B0604020202020204" pitchFamily="34" charset="0"/>
                <a:ea typeface="Times New Roman" panose="02020603050405020304" pitchFamily="18" charset="0"/>
                <a:cs typeface="Arial" panose="020B0604020202020204" pitchFamily="34" charset="0"/>
              </a:rPr>
              <a:t>Derivation of CSTR Design Equations</a:t>
            </a:r>
            <a:endParaRPr kumimoji="0" lang="en-US" sz="1800" b="1" i="0" u="none" strike="noStrike" cap="none" normalizeH="0" baseline="0" smtClean="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1" i="0" u="none" strike="noStrike" cap="none" normalizeH="0" baseline="0" smtClean="0">
                <a:ln>
                  <a:noFill/>
                </a:ln>
                <a:solidFill>
                  <a:srgbClr val="000000"/>
                </a:solidFill>
                <a:effectLst/>
                <a:latin typeface="Helvetica" panose="020B0604020202020204" pitchFamily="34" charset="0"/>
                <a:ea typeface="Times New Roman" panose="02020603050405020304" pitchFamily="18" charset="0"/>
              </a:rPr>
              <a:t/>
            </a:r>
            <a:br>
              <a:rPr kumimoji="0" lang="en-US" sz="900" b="1" i="0" u="none" strike="noStrike" cap="none" normalizeH="0" baseline="0" smtClean="0">
                <a:ln>
                  <a:noFill/>
                </a:ln>
                <a:solidFill>
                  <a:srgbClr val="000000"/>
                </a:solidFill>
                <a:effectLst/>
                <a:latin typeface="Helvetica" panose="020B0604020202020204" pitchFamily="34" charset="0"/>
                <a:ea typeface="Times New Roman" panose="02020603050405020304" pitchFamily="18" charset="0"/>
              </a:rPr>
            </a:br>
            <a:endParaRPr kumimoji="0" lang="en-US" sz="1800" b="0" i="0" u="none" strike="noStrike" cap="none" normalizeH="0" baseline="0" smtClean="0">
              <a:ln>
                <a:noFill/>
              </a:ln>
              <a:solidFill>
                <a:schemeClr val="tx1"/>
              </a:solidFill>
              <a:effectLst/>
              <a:latin typeface="Arial" panose="020B0604020202020204" pitchFamily="34" charset="0"/>
            </a:endParaRPr>
          </a:p>
        </p:txBody>
      </p:sp>
      <p:pic>
        <p:nvPicPr>
          <p:cNvPr id="1025" name="Picture 241" descr="http://www.umich.edu/~elements/5e/02chap/images/cstrdes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8744" y="1661890"/>
            <a:ext cx="1828800" cy="20193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p:cNvSpPr>
            <a:spLocks noChangeArrowheads="1"/>
          </p:cNvSpPr>
          <p:nvPr/>
        </p:nvSpPr>
        <p:spPr bwMode="auto">
          <a:xfrm>
            <a:off x="418744" y="368119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Helvetica" panose="020B0604020202020204" pitchFamily="34" charset="0"/>
                <a:ea typeface="Times New Roman" panose="02020603050405020304" pitchFamily="18" charset="0"/>
              </a:rPr>
              <a:t> </a:t>
            </a:r>
            <a:endParaRPr kumimoji="0" lang="en-US" sz="1800" b="1" i="0" u="none" strike="noStrike" cap="none" normalizeH="0" baseline="0" smtClean="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70025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8"/>
          <p:cNvGrpSpPr>
            <a:grpSpLocks/>
          </p:cNvGrpSpPr>
          <p:nvPr/>
        </p:nvGrpSpPr>
        <p:grpSpPr bwMode="auto">
          <a:xfrm>
            <a:off x="0" y="6553632"/>
            <a:ext cx="12192000" cy="304800"/>
            <a:chOff x="0" y="4112"/>
            <a:chExt cx="7680" cy="192"/>
          </a:xfrm>
        </p:grpSpPr>
        <p:sp>
          <p:nvSpPr>
            <p:cNvPr id="5" name="Rectangle 9"/>
            <p:cNvSpPr>
              <a:spLocks noChangeArrowheads="1"/>
            </p:cNvSpPr>
            <p:nvPr/>
          </p:nvSpPr>
          <p:spPr bwMode="auto">
            <a:xfrm>
              <a:off x="1920" y="4112"/>
              <a:ext cx="5760" cy="192"/>
            </a:xfrm>
            <a:prstGeom prst="rect">
              <a:avLst/>
            </a:prstGeom>
            <a:solidFill>
              <a:srgbClr val="F0E25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C6080"/>
                </a:buClr>
                <a:buFont typeface="Times" panose="02020603050405020304" pitchFamily="18" charset="0"/>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ar-IQ" sz="2400"/>
            </a:p>
          </p:txBody>
        </p:sp>
        <p:sp>
          <p:nvSpPr>
            <p:cNvPr id="6" name="Date Placeholder 3"/>
            <p:cNvSpPr>
              <a:spLocks/>
            </p:cNvSpPr>
            <p:nvPr/>
          </p:nvSpPr>
          <p:spPr bwMode="auto">
            <a:xfrm>
              <a:off x="0" y="4121"/>
              <a:ext cx="2640" cy="176"/>
            </a:xfrm>
            <a:prstGeom prst="rect">
              <a:avLst/>
            </a:prstGeom>
            <a:solidFill>
              <a:srgbClr val="F0E25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0C6080"/>
                </a:buClr>
                <a:buFont typeface="Times" panose="02020603050405020304" pitchFamily="18" charset="0"/>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l" eaLnBrk="1" hangingPunct="1">
                <a:spcBef>
                  <a:spcPct val="0"/>
                </a:spcBef>
                <a:buClrTx/>
                <a:buFontTx/>
                <a:buNone/>
              </a:pPr>
              <a:r>
                <a:rPr lang="en-US" sz="1200" dirty="0">
                  <a:latin typeface="Times New Roman" panose="02020603050405020304" pitchFamily="18" charset="0"/>
                  <a:cs typeface="Times New Roman" panose="02020603050405020304" pitchFamily="18" charset="0"/>
                </a:rPr>
                <a:t>Salah N. </a:t>
              </a:r>
              <a:r>
                <a:rPr lang="en-US" sz="1200" dirty="0" err="1">
                  <a:latin typeface="Times New Roman" panose="02020603050405020304" pitchFamily="18" charset="0"/>
                  <a:cs typeface="Times New Roman" panose="02020603050405020304" pitchFamily="18" charset="0"/>
                </a:rPr>
                <a:t>Farhan</a:t>
              </a:r>
              <a:r>
                <a:rPr lang="en-US" sz="1200" dirty="0">
                  <a:latin typeface="Times New Roman" panose="02020603050405020304" pitchFamily="18" charset="0"/>
                  <a:cs typeface="Times New Roman" panose="02020603050405020304" pitchFamily="18" charset="0"/>
                </a:rPr>
                <a:t>  College of Engineering  </a:t>
              </a:r>
              <a:r>
                <a:rPr lang="en-US" sz="1200" dirty="0" err="1">
                  <a:latin typeface="Times New Roman" panose="02020603050405020304" pitchFamily="18" charset="0"/>
                  <a:cs typeface="Times New Roman" panose="02020603050405020304" pitchFamily="18" charset="0"/>
                </a:rPr>
                <a:t>Diyala</a:t>
              </a:r>
              <a:r>
                <a:rPr lang="en-US" sz="1200" dirty="0">
                  <a:latin typeface="Times New Roman" panose="02020603050405020304" pitchFamily="18" charset="0"/>
                  <a:cs typeface="Times New Roman" panose="02020603050405020304" pitchFamily="18" charset="0"/>
                </a:rPr>
                <a:t> University</a:t>
              </a:r>
            </a:p>
          </p:txBody>
        </p:sp>
      </p:grpSp>
      <p:sp>
        <p:nvSpPr>
          <p:cNvPr id="7" name="Rectangle 11"/>
          <p:cNvSpPr>
            <a:spLocks noChangeArrowheads="1"/>
          </p:cNvSpPr>
          <p:nvPr/>
        </p:nvSpPr>
        <p:spPr bwMode="auto">
          <a:xfrm>
            <a:off x="0" y="0"/>
            <a:ext cx="12192000" cy="304800"/>
          </a:xfrm>
          <a:prstGeom prst="rect">
            <a:avLst/>
          </a:prstGeom>
          <a:solidFill>
            <a:srgbClr val="31006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C6080"/>
              </a:buClr>
              <a:buFont typeface="Times" panose="02020603050405020304" pitchFamily="18" charset="0"/>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l">
              <a:spcBef>
                <a:spcPct val="0"/>
              </a:spcBef>
              <a:buClrTx/>
              <a:buFontTx/>
              <a:buNone/>
            </a:pPr>
            <a:r>
              <a:rPr lang="en-US" sz="2400" b="1" dirty="0">
                <a:solidFill>
                  <a:srgbClr val="FFFF00"/>
                </a:solidFill>
              </a:rPr>
              <a:t>Fundamentals of </a:t>
            </a:r>
            <a:r>
              <a:rPr lang="en-US" sz="2400" b="1" dirty="0" smtClean="0">
                <a:solidFill>
                  <a:srgbClr val="FFFF00"/>
                </a:solidFill>
              </a:rPr>
              <a:t>CRE   </a:t>
            </a:r>
            <a:endParaRPr lang="ar-IQ" sz="2400" dirty="0">
              <a:solidFill>
                <a:srgbClr val="FFFF00"/>
              </a:solidFill>
            </a:endParaRPr>
          </a:p>
        </p:txBody>
      </p:sp>
      <p:sp>
        <p:nvSpPr>
          <p:cNvPr id="13" name="Slide Number Placeholder 12"/>
          <p:cNvSpPr>
            <a:spLocks noGrp="1"/>
          </p:cNvSpPr>
          <p:nvPr>
            <p:ph type="sldNum" sz="quarter" idx="12"/>
          </p:nvPr>
        </p:nvSpPr>
        <p:spPr/>
        <p:txBody>
          <a:bodyPr/>
          <a:lstStyle/>
          <a:p>
            <a:fld id="{B6F15528-21DE-4FAA-801E-634DDDAF4B2B}" type="slidenum">
              <a:rPr lang="en-US" smtClean="0"/>
              <a:pPr/>
              <a:t>8</a:t>
            </a:fld>
            <a:endParaRPr lang="en-US"/>
          </a:p>
        </p:txBody>
      </p:sp>
      <p:sp>
        <p:nvSpPr>
          <p:cNvPr id="3" name="Rectangle 7"/>
          <p:cNvSpPr>
            <a:spLocks noChangeArrowheads="1"/>
          </p:cNvSpPr>
          <p:nvPr/>
        </p:nvSpPr>
        <p:spPr bwMode="auto">
          <a:xfrm>
            <a:off x="838200" y="26793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IQ"/>
          </a:p>
        </p:txBody>
      </p:sp>
      <p:sp>
        <p:nvSpPr>
          <p:cNvPr id="11" name="Rectangle 11"/>
          <p:cNvSpPr>
            <a:spLocks noChangeArrowheads="1"/>
          </p:cNvSpPr>
          <p:nvPr/>
        </p:nvSpPr>
        <p:spPr bwMode="auto">
          <a:xfrm>
            <a:off x="838200" y="5414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IQ"/>
          </a:p>
        </p:txBody>
      </p:sp>
      <p:pic>
        <p:nvPicPr>
          <p:cNvPr id="9" name="Picture 8" descr="http://www.umich.edu/~elements/5e/02chap/images/pfr.gif"/>
          <p:cNvPicPr/>
          <p:nvPr/>
        </p:nvPicPr>
        <p:blipFill>
          <a:blip r:embed="rId3"/>
          <a:srcRect/>
          <a:stretch>
            <a:fillRect/>
          </a:stretch>
        </p:blipFill>
        <p:spPr bwMode="auto">
          <a:xfrm>
            <a:off x="7270112" y="1641060"/>
            <a:ext cx="3343275" cy="3028950"/>
          </a:xfrm>
          <a:prstGeom prst="rect">
            <a:avLst/>
          </a:prstGeom>
          <a:noFill/>
          <a:ln w="9525">
            <a:noFill/>
            <a:miter lim="800000"/>
            <a:headEnd/>
            <a:tailEnd/>
          </a:ln>
        </p:spPr>
      </p:pic>
      <p:sp>
        <p:nvSpPr>
          <p:cNvPr id="2" name="Rectangle 2"/>
          <p:cNvSpPr>
            <a:spLocks noChangeArrowheads="1"/>
          </p:cNvSpPr>
          <p:nvPr/>
        </p:nvSpPr>
        <p:spPr bwMode="auto">
          <a:xfrm>
            <a:off x="273466" y="78621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Helvetica" panose="020B0604020202020204" pitchFamily="34" charset="0"/>
                <a:ea typeface="Times New Roman" panose="02020603050405020304" pitchFamily="18" charset="0"/>
              </a:rPr>
              <a:t>Derivation of PFR Reactor Design Equations</a:t>
            </a:r>
            <a:endParaRPr kumimoji="0" lang="en-US" sz="1800" b="1" i="0" u="none" strike="noStrike" cap="none" normalizeH="0" baseline="0" smtClean="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pic>
        <p:nvPicPr>
          <p:cNvPr id="2049" name="Picture 243" descr="http://www.umich.edu/~elements/5e/02chap/images/more5-0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466" y="1243413"/>
            <a:ext cx="1638300" cy="39243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p:cNvSpPr>
            <a:spLocks noChangeArrowheads="1"/>
          </p:cNvSpPr>
          <p:nvPr/>
        </p:nvSpPr>
        <p:spPr bwMode="auto">
          <a:xfrm>
            <a:off x="273466" y="51677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IQ"/>
          </a:p>
        </p:txBody>
      </p:sp>
    </p:spTree>
    <p:extLst>
      <p:ext uri="{BB962C8B-B14F-4D97-AF65-F5344CB8AC3E}">
        <p14:creationId xmlns:p14="http://schemas.microsoft.com/office/powerpoint/2010/main" val="8827879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8"/>
          <p:cNvGrpSpPr>
            <a:grpSpLocks/>
          </p:cNvGrpSpPr>
          <p:nvPr/>
        </p:nvGrpSpPr>
        <p:grpSpPr bwMode="auto">
          <a:xfrm>
            <a:off x="0" y="6553632"/>
            <a:ext cx="12192000" cy="304800"/>
            <a:chOff x="0" y="4112"/>
            <a:chExt cx="7680" cy="192"/>
          </a:xfrm>
        </p:grpSpPr>
        <p:sp>
          <p:nvSpPr>
            <p:cNvPr id="5" name="Rectangle 9"/>
            <p:cNvSpPr>
              <a:spLocks noChangeArrowheads="1"/>
            </p:cNvSpPr>
            <p:nvPr/>
          </p:nvSpPr>
          <p:spPr bwMode="auto">
            <a:xfrm>
              <a:off x="1920" y="4112"/>
              <a:ext cx="5760" cy="192"/>
            </a:xfrm>
            <a:prstGeom prst="rect">
              <a:avLst/>
            </a:prstGeom>
            <a:solidFill>
              <a:srgbClr val="F0E25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C6080"/>
                </a:buClr>
                <a:buFont typeface="Times" panose="02020603050405020304" pitchFamily="18" charset="0"/>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ar-IQ" sz="2400"/>
            </a:p>
          </p:txBody>
        </p:sp>
        <p:sp>
          <p:nvSpPr>
            <p:cNvPr id="6" name="Date Placeholder 3"/>
            <p:cNvSpPr>
              <a:spLocks/>
            </p:cNvSpPr>
            <p:nvPr/>
          </p:nvSpPr>
          <p:spPr bwMode="auto">
            <a:xfrm>
              <a:off x="0" y="4121"/>
              <a:ext cx="2640" cy="176"/>
            </a:xfrm>
            <a:prstGeom prst="rect">
              <a:avLst/>
            </a:prstGeom>
            <a:solidFill>
              <a:srgbClr val="F0E25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0C6080"/>
                </a:buClr>
                <a:buFont typeface="Times" panose="02020603050405020304" pitchFamily="18" charset="0"/>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l" eaLnBrk="1" hangingPunct="1">
                <a:spcBef>
                  <a:spcPct val="0"/>
                </a:spcBef>
                <a:buClrTx/>
                <a:buFontTx/>
                <a:buNone/>
              </a:pPr>
              <a:r>
                <a:rPr lang="en-US" sz="1200" dirty="0">
                  <a:latin typeface="Times New Roman" panose="02020603050405020304" pitchFamily="18" charset="0"/>
                  <a:cs typeface="Times New Roman" panose="02020603050405020304" pitchFamily="18" charset="0"/>
                </a:rPr>
                <a:t>Salah N. </a:t>
              </a:r>
              <a:r>
                <a:rPr lang="en-US" sz="1200" dirty="0" err="1">
                  <a:latin typeface="Times New Roman" panose="02020603050405020304" pitchFamily="18" charset="0"/>
                  <a:cs typeface="Times New Roman" panose="02020603050405020304" pitchFamily="18" charset="0"/>
                </a:rPr>
                <a:t>Farhan</a:t>
              </a:r>
              <a:r>
                <a:rPr lang="en-US" sz="1200" dirty="0">
                  <a:latin typeface="Times New Roman" panose="02020603050405020304" pitchFamily="18" charset="0"/>
                  <a:cs typeface="Times New Roman" panose="02020603050405020304" pitchFamily="18" charset="0"/>
                </a:rPr>
                <a:t>  College of Engineering  </a:t>
              </a:r>
              <a:r>
                <a:rPr lang="en-US" sz="1200" dirty="0" err="1">
                  <a:latin typeface="Times New Roman" panose="02020603050405020304" pitchFamily="18" charset="0"/>
                  <a:cs typeface="Times New Roman" panose="02020603050405020304" pitchFamily="18" charset="0"/>
                </a:rPr>
                <a:t>Diyala</a:t>
              </a:r>
              <a:r>
                <a:rPr lang="en-US" sz="1200" dirty="0">
                  <a:latin typeface="Times New Roman" panose="02020603050405020304" pitchFamily="18" charset="0"/>
                  <a:cs typeface="Times New Roman" panose="02020603050405020304" pitchFamily="18" charset="0"/>
                </a:rPr>
                <a:t> University</a:t>
              </a:r>
            </a:p>
          </p:txBody>
        </p:sp>
      </p:grpSp>
      <p:sp>
        <p:nvSpPr>
          <p:cNvPr id="7" name="Rectangle 11"/>
          <p:cNvSpPr>
            <a:spLocks noChangeArrowheads="1"/>
          </p:cNvSpPr>
          <p:nvPr/>
        </p:nvSpPr>
        <p:spPr bwMode="auto">
          <a:xfrm>
            <a:off x="0" y="0"/>
            <a:ext cx="12192000" cy="304800"/>
          </a:xfrm>
          <a:prstGeom prst="rect">
            <a:avLst/>
          </a:prstGeom>
          <a:solidFill>
            <a:srgbClr val="31006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C6080"/>
              </a:buClr>
              <a:buFont typeface="Times" panose="02020603050405020304" pitchFamily="18" charset="0"/>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l">
              <a:spcBef>
                <a:spcPct val="0"/>
              </a:spcBef>
              <a:buClrTx/>
              <a:buFontTx/>
              <a:buNone/>
            </a:pPr>
            <a:r>
              <a:rPr lang="en-US" sz="2400" b="1" dirty="0">
                <a:solidFill>
                  <a:srgbClr val="FFFF00"/>
                </a:solidFill>
              </a:rPr>
              <a:t>Fundamentals of </a:t>
            </a:r>
            <a:r>
              <a:rPr lang="en-US" sz="2400" b="1" dirty="0" smtClean="0">
                <a:solidFill>
                  <a:srgbClr val="FFFF00"/>
                </a:solidFill>
              </a:rPr>
              <a:t>CRE   </a:t>
            </a:r>
            <a:endParaRPr lang="ar-IQ" sz="2400" dirty="0">
              <a:solidFill>
                <a:srgbClr val="FFFF00"/>
              </a:solidFill>
            </a:endParaRPr>
          </a:p>
        </p:txBody>
      </p:sp>
      <p:sp>
        <p:nvSpPr>
          <p:cNvPr id="13" name="Slide Number Placeholder 12"/>
          <p:cNvSpPr>
            <a:spLocks noGrp="1"/>
          </p:cNvSpPr>
          <p:nvPr>
            <p:ph type="sldNum" sz="quarter" idx="12"/>
          </p:nvPr>
        </p:nvSpPr>
        <p:spPr/>
        <p:txBody>
          <a:bodyPr/>
          <a:lstStyle/>
          <a:p>
            <a:fld id="{B6F15528-21DE-4FAA-801E-634DDDAF4B2B}" type="slidenum">
              <a:rPr lang="en-US" smtClean="0"/>
              <a:pPr/>
              <a:t>9</a:t>
            </a:fld>
            <a:endParaRPr lang="en-US"/>
          </a:p>
        </p:txBody>
      </p:sp>
      <p:sp>
        <p:nvSpPr>
          <p:cNvPr id="3" name="Rectangle 7"/>
          <p:cNvSpPr>
            <a:spLocks noChangeArrowheads="1"/>
          </p:cNvSpPr>
          <p:nvPr/>
        </p:nvSpPr>
        <p:spPr bwMode="auto">
          <a:xfrm>
            <a:off x="838200" y="26793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IQ"/>
          </a:p>
        </p:txBody>
      </p:sp>
      <p:sp>
        <p:nvSpPr>
          <p:cNvPr id="11" name="Rectangle 11"/>
          <p:cNvSpPr>
            <a:spLocks noChangeArrowheads="1"/>
          </p:cNvSpPr>
          <p:nvPr/>
        </p:nvSpPr>
        <p:spPr bwMode="auto">
          <a:xfrm>
            <a:off x="838200" y="5414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IQ"/>
          </a:p>
        </p:txBody>
      </p:sp>
      <p:pic>
        <p:nvPicPr>
          <p:cNvPr id="9" name="Picture 8" descr="http://www.umich.edu/~elements/5e/02chap/images/pbr.jpg"/>
          <p:cNvPicPr/>
          <p:nvPr/>
        </p:nvPicPr>
        <p:blipFill>
          <a:blip r:embed="rId3"/>
          <a:srcRect/>
          <a:stretch>
            <a:fillRect/>
          </a:stretch>
        </p:blipFill>
        <p:spPr bwMode="auto">
          <a:xfrm>
            <a:off x="7105116" y="755072"/>
            <a:ext cx="3810000" cy="5362575"/>
          </a:xfrm>
          <a:prstGeom prst="rect">
            <a:avLst/>
          </a:prstGeom>
          <a:noFill/>
          <a:ln w="9525">
            <a:noFill/>
            <a:miter lim="800000"/>
            <a:headEnd/>
            <a:tailEnd/>
          </a:ln>
        </p:spPr>
      </p:pic>
      <p:sp>
        <p:nvSpPr>
          <p:cNvPr id="2" name="Rectangle 2"/>
          <p:cNvSpPr>
            <a:spLocks noChangeArrowheads="1"/>
          </p:cNvSpPr>
          <p:nvPr/>
        </p:nvSpPr>
        <p:spPr bwMode="auto">
          <a:xfrm>
            <a:off x="538385" y="83105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Helvetica" panose="020B0604020202020204" pitchFamily="34" charset="0"/>
                <a:ea typeface="Times New Roman" panose="02020603050405020304" pitchFamily="18" charset="0"/>
                <a:cs typeface="Arial" panose="020B0604020202020204" pitchFamily="34" charset="0"/>
              </a:rPr>
              <a:t>Derivation of PBR Reactor Design Equations</a:t>
            </a:r>
            <a:endParaRPr kumimoji="0" lang="en-US" sz="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pic>
        <p:nvPicPr>
          <p:cNvPr id="3073" name="Picture 245" descr="http://www.umich.edu/~elements/5e/02chap/images/derive7.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385" y="1288255"/>
            <a:ext cx="1646238" cy="40005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p:cNvSpPr>
            <a:spLocks noChangeArrowheads="1"/>
          </p:cNvSpPr>
          <p:nvPr/>
        </p:nvSpPr>
        <p:spPr bwMode="auto">
          <a:xfrm>
            <a:off x="538385" y="528875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IQ"/>
          </a:p>
        </p:txBody>
      </p:sp>
    </p:spTree>
    <p:extLst>
      <p:ext uri="{BB962C8B-B14F-4D97-AF65-F5344CB8AC3E}">
        <p14:creationId xmlns:p14="http://schemas.microsoft.com/office/powerpoint/2010/main" val="241408926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TotalTime>
  <Words>606</Words>
  <Application>Microsoft Office PowerPoint</Application>
  <PresentationFormat>Custom</PresentationFormat>
  <Paragraphs>153</Paragraphs>
  <Slides>24</Slides>
  <Notes>24</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amazzon</cp:lastModifiedBy>
  <cp:revision>21</cp:revision>
  <dcterms:created xsi:type="dcterms:W3CDTF">2018-12-03T12:03:58Z</dcterms:created>
  <dcterms:modified xsi:type="dcterms:W3CDTF">2018-12-03T21:16:00Z</dcterms:modified>
</cp:coreProperties>
</file>